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66" r:id="rId3"/>
    <p:sldId id="274" r:id="rId4"/>
    <p:sldId id="273" r:id="rId5"/>
    <p:sldId id="271" r:id="rId6"/>
    <p:sldId id="270" r:id="rId7"/>
    <p:sldId id="269" r:id="rId8"/>
    <p:sldId id="268" r:id="rId9"/>
    <p:sldId id="275" r:id="rId10"/>
    <p:sldId id="276" r:id="rId11"/>
    <p:sldId id="277" r:id="rId12"/>
    <p:sldId id="278" r:id="rId13"/>
    <p:sldId id="279" r:id="rId14"/>
    <p:sldId id="280" r:id="rId15"/>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848"/>
    <a:srgbClr val="FFFF00"/>
    <a:srgbClr val="FFCC00"/>
    <a:srgbClr val="00297A"/>
    <a:srgbClr val="DEA400"/>
    <a:srgbClr val="008A3E"/>
    <a:srgbClr val="FFFF0D"/>
    <a:srgbClr val="0000FF"/>
    <a:srgbClr val="CC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72" autoAdjust="0"/>
    <p:restoredTop sz="94660"/>
  </p:normalViewPr>
  <p:slideViewPr>
    <p:cSldViewPr snapToGrid="0">
      <p:cViewPr varScale="1">
        <p:scale>
          <a:sx n="85" d="100"/>
          <a:sy n="85" d="100"/>
        </p:scale>
        <p:origin x="451" y="62"/>
      </p:cViewPr>
      <p:guideLst>
        <p:guide orient="horz" pos="2183"/>
        <p:guide pos="3840"/>
      </p:guideLst>
    </p:cSldViewPr>
  </p:slideViewPr>
  <p:notesTextViewPr>
    <p:cViewPr>
      <p:scale>
        <a:sx n="1" d="1"/>
        <a:sy n="1" d="1"/>
      </p:scale>
      <p:origin x="0" y="0"/>
    </p:cViewPr>
  </p:notesTextViewPr>
  <p:notesViewPr>
    <p:cSldViewPr snapToGrid="0">
      <p:cViewPr varScale="1">
        <p:scale>
          <a:sx n="70" d="100"/>
          <a:sy n="70" d="100"/>
        </p:scale>
        <p:origin x="195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60E4C7-5069-4941-B192-AD1F35147691}" type="doc">
      <dgm:prSet loTypeId="urn:microsoft.com/office/officeart/2008/layout/AlternatingHexagons" loCatId="list" qsTypeId="urn:microsoft.com/office/officeart/2005/8/quickstyle/simple5" qsCatId="simple" csTypeId="urn:microsoft.com/office/officeart/2005/8/colors/accent1_2" csCatId="accent1" phldr="1"/>
      <dgm:spPr/>
      <dgm:t>
        <a:bodyPr/>
        <a:lstStyle/>
        <a:p>
          <a:endParaRPr lang="en-US"/>
        </a:p>
      </dgm:t>
    </dgm:pt>
    <dgm:pt modelId="{E115572C-EB66-40BB-8DB9-845134689701}">
      <dgm:prSet/>
      <dgm:spPr>
        <a:blipFill dpi="0"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29F90864-59A0-4915-8DDF-A4809EC7063B}" type="parTrans" cxnId="{A20FFFD0-F130-425E-91CD-E96A4B20C7F8}">
      <dgm:prSet/>
      <dgm:spPr/>
      <dgm:t>
        <a:bodyPr/>
        <a:lstStyle/>
        <a:p>
          <a:endParaRPr lang="en-US"/>
        </a:p>
      </dgm:t>
    </dgm:pt>
    <dgm:pt modelId="{F447375A-9070-40C0-AE87-A94FF9B2C8F2}" type="sibTrans" cxnId="{A20FFFD0-F130-425E-91CD-E96A4B20C7F8}">
      <dgm:prSet/>
      <dgm:spPr>
        <a:solidFill>
          <a:srgbClr val="00297A"/>
        </a:solidFill>
      </dgm:spPr>
      <dgm:t>
        <a:bodyPr/>
        <a:lstStyle/>
        <a:p>
          <a:endParaRPr lang="en-US" dirty="0"/>
        </a:p>
      </dgm:t>
    </dgm:pt>
    <dgm:pt modelId="{2D6E5562-9B3D-4C3B-B73B-7B27048060C3}" type="pres">
      <dgm:prSet presAssocID="{3060E4C7-5069-4941-B192-AD1F35147691}" presName="Name0" presStyleCnt="0">
        <dgm:presLayoutVars>
          <dgm:chMax/>
          <dgm:chPref/>
          <dgm:dir/>
          <dgm:animLvl val="lvl"/>
        </dgm:presLayoutVars>
      </dgm:prSet>
      <dgm:spPr/>
    </dgm:pt>
    <dgm:pt modelId="{4CC4519B-1C61-4D7E-A3E4-191159B8FBE6}" type="pres">
      <dgm:prSet presAssocID="{E115572C-EB66-40BB-8DB9-845134689701}" presName="composite" presStyleCnt="0"/>
      <dgm:spPr/>
    </dgm:pt>
    <dgm:pt modelId="{7F1C24E7-DCC3-4CE9-80EA-F2D28AA4FB8D}" type="pres">
      <dgm:prSet presAssocID="{E115572C-EB66-40BB-8DB9-845134689701}" presName="Parent1" presStyleLbl="node1" presStyleIdx="0" presStyleCnt="2" custScaleX="389075" custScaleY="296553" custLinFactNeighborX="-31534" custLinFactNeighborY="15932">
        <dgm:presLayoutVars>
          <dgm:chMax val="1"/>
          <dgm:chPref val="1"/>
          <dgm:bulletEnabled val="1"/>
        </dgm:presLayoutVars>
      </dgm:prSet>
      <dgm:spPr>
        <a:prstGeom prst="plaque">
          <a:avLst/>
        </a:prstGeom>
      </dgm:spPr>
    </dgm:pt>
    <dgm:pt modelId="{05F4BE90-5B7A-414E-AEFD-A59081E56344}" type="pres">
      <dgm:prSet presAssocID="{E115572C-EB66-40BB-8DB9-845134689701}" presName="Childtext1" presStyleLbl="revTx" presStyleIdx="0" presStyleCnt="1">
        <dgm:presLayoutVars>
          <dgm:chMax val="0"/>
          <dgm:chPref val="0"/>
          <dgm:bulletEnabled val="1"/>
        </dgm:presLayoutVars>
      </dgm:prSet>
      <dgm:spPr/>
    </dgm:pt>
    <dgm:pt modelId="{5975A59C-1F4F-4C2E-8B0C-294463E89D76}" type="pres">
      <dgm:prSet presAssocID="{E115572C-EB66-40BB-8DB9-845134689701}" presName="BalanceSpacing" presStyleCnt="0"/>
      <dgm:spPr/>
    </dgm:pt>
    <dgm:pt modelId="{E30E9555-E74F-4F4E-BCEF-9917F03B4075}" type="pres">
      <dgm:prSet presAssocID="{E115572C-EB66-40BB-8DB9-845134689701}" presName="BalanceSpacing1" presStyleCnt="0"/>
      <dgm:spPr/>
    </dgm:pt>
    <dgm:pt modelId="{C2696457-47C3-4D81-88FD-4A6A2DA31E75}" type="pres">
      <dgm:prSet presAssocID="{F447375A-9070-40C0-AE87-A94FF9B2C8F2}" presName="Accent1Text" presStyleLbl="node1" presStyleIdx="1" presStyleCnt="2" custScaleX="20491" custScaleY="21453" custLinFactNeighborX="-64264" custLinFactNeighborY="-92602"/>
      <dgm:spPr/>
    </dgm:pt>
  </dgm:ptLst>
  <dgm:cxnLst>
    <dgm:cxn modelId="{03C7BC0A-35AA-4B87-A1CF-1E2B7761590A}" type="presOf" srcId="{F447375A-9070-40C0-AE87-A94FF9B2C8F2}" destId="{C2696457-47C3-4D81-88FD-4A6A2DA31E75}" srcOrd="0" destOrd="0" presId="urn:microsoft.com/office/officeart/2008/layout/AlternatingHexagons"/>
    <dgm:cxn modelId="{5C52CA2D-A3C0-4CFE-95A5-7757E1698511}" type="presOf" srcId="{3060E4C7-5069-4941-B192-AD1F35147691}" destId="{2D6E5562-9B3D-4C3B-B73B-7B27048060C3}" srcOrd="0" destOrd="0" presId="urn:microsoft.com/office/officeart/2008/layout/AlternatingHexagons"/>
    <dgm:cxn modelId="{8A67049E-8117-4B0E-B8D2-118978A10500}" type="presOf" srcId="{E115572C-EB66-40BB-8DB9-845134689701}" destId="{7F1C24E7-DCC3-4CE9-80EA-F2D28AA4FB8D}" srcOrd="0" destOrd="0" presId="urn:microsoft.com/office/officeart/2008/layout/AlternatingHexagons"/>
    <dgm:cxn modelId="{A20FFFD0-F130-425E-91CD-E96A4B20C7F8}" srcId="{3060E4C7-5069-4941-B192-AD1F35147691}" destId="{E115572C-EB66-40BB-8DB9-845134689701}" srcOrd="0" destOrd="0" parTransId="{29F90864-59A0-4915-8DDF-A4809EC7063B}" sibTransId="{F447375A-9070-40C0-AE87-A94FF9B2C8F2}"/>
    <dgm:cxn modelId="{5855CCA5-92E8-46BA-B1ED-FF9765762EB5}" type="presParOf" srcId="{2D6E5562-9B3D-4C3B-B73B-7B27048060C3}" destId="{4CC4519B-1C61-4D7E-A3E4-191159B8FBE6}" srcOrd="0" destOrd="0" presId="urn:microsoft.com/office/officeart/2008/layout/AlternatingHexagons"/>
    <dgm:cxn modelId="{4427E127-C7DF-4710-A6A4-1616E3767097}" type="presParOf" srcId="{4CC4519B-1C61-4D7E-A3E4-191159B8FBE6}" destId="{7F1C24E7-DCC3-4CE9-80EA-F2D28AA4FB8D}" srcOrd="0" destOrd="0" presId="urn:microsoft.com/office/officeart/2008/layout/AlternatingHexagons"/>
    <dgm:cxn modelId="{8CD38D34-6C47-444D-A748-A91C2ED446AB}" type="presParOf" srcId="{4CC4519B-1C61-4D7E-A3E4-191159B8FBE6}" destId="{05F4BE90-5B7A-414E-AEFD-A59081E56344}" srcOrd="1" destOrd="0" presId="urn:microsoft.com/office/officeart/2008/layout/AlternatingHexagons"/>
    <dgm:cxn modelId="{A7EADE77-99BD-494E-8C41-577F9C1A9F85}" type="presParOf" srcId="{4CC4519B-1C61-4D7E-A3E4-191159B8FBE6}" destId="{5975A59C-1F4F-4C2E-8B0C-294463E89D76}" srcOrd="2" destOrd="0" presId="urn:microsoft.com/office/officeart/2008/layout/AlternatingHexagons"/>
    <dgm:cxn modelId="{BE09142B-39EF-4DA3-91BF-A729475007F2}" type="presParOf" srcId="{4CC4519B-1C61-4D7E-A3E4-191159B8FBE6}" destId="{E30E9555-E74F-4F4E-BCEF-9917F03B4075}" srcOrd="3" destOrd="0" presId="urn:microsoft.com/office/officeart/2008/layout/AlternatingHexagons"/>
    <dgm:cxn modelId="{9EC169E1-4080-4111-80D7-763C2C9FDACF}" type="presParOf" srcId="{4CC4519B-1C61-4D7E-A3E4-191159B8FBE6}" destId="{C2696457-47C3-4D81-88FD-4A6A2DA31E75}"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1C24E7-DCC3-4CE9-80EA-F2D28AA4FB8D}">
      <dsp:nvSpPr>
        <dsp:cNvPr id="0" name=""/>
        <dsp:cNvSpPr/>
      </dsp:nvSpPr>
      <dsp:spPr>
        <a:xfrm rot="5400000">
          <a:off x="182318" y="256377"/>
          <a:ext cx="2578170" cy="2942807"/>
        </a:xfrm>
        <a:prstGeom prst="plaque">
          <a:avLst/>
        </a:prstGeom>
        <a:blipFill dpi="0" rotWithShape="0">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endParaRPr lang="en-US" sz="6300" kern="1200"/>
        </a:p>
      </dsp:txBody>
      <dsp:txXfrm rot="-5400000">
        <a:off x="303848" y="742543"/>
        <a:ext cx="2335111" cy="1970474"/>
      </dsp:txXfrm>
    </dsp:sp>
    <dsp:sp modelId="{05F4BE90-5B7A-414E-AEFD-A59081E56344}">
      <dsp:nvSpPr>
        <dsp:cNvPr id="0" name=""/>
        <dsp:cNvSpPr/>
      </dsp:nvSpPr>
      <dsp:spPr>
        <a:xfrm>
          <a:off x="2111045" y="1328457"/>
          <a:ext cx="970227" cy="521627"/>
        </a:xfrm>
        <a:prstGeom prst="rect">
          <a:avLst/>
        </a:prstGeom>
        <a:noFill/>
        <a:ln>
          <a:noFill/>
        </a:ln>
        <a:effectLst/>
      </dsp:spPr>
      <dsp:style>
        <a:lnRef idx="0">
          <a:scrgbClr r="0" g="0" b="0"/>
        </a:lnRef>
        <a:fillRef idx="0">
          <a:scrgbClr r="0" g="0" b="0"/>
        </a:fillRef>
        <a:effectRef idx="0">
          <a:scrgbClr r="0" g="0" b="0"/>
        </a:effectRef>
        <a:fontRef idx="minor"/>
      </dsp:style>
    </dsp:sp>
    <dsp:sp modelId="{C2696457-47C3-4D81-88FD-4A6A2DA31E75}">
      <dsp:nvSpPr>
        <dsp:cNvPr id="0" name=""/>
        <dsp:cNvSpPr/>
      </dsp:nvSpPr>
      <dsp:spPr>
        <a:xfrm rot="5400000">
          <a:off x="313723" y="706715"/>
          <a:ext cx="186507" cy="154985"/>
        </a:xfrm>
        <a:prstGeom prst="hexagon">
          <a:avLst>
            <a:gd name="adj" fmla="val 25000"/>
            <a:gd name="vf" fmla="val 115470"/>
          </a:avLst>
        </a:prstGeom>
        <a:solidFill>
          <a:srgbClr val="00297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rot="-5400000">
        <a:off x="353132" y="719412"/>
        <a:ext cx="107689" cy="129591"/>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9AB8E1-36E9-7D4E-FBB1-07B08FA6E643}"/>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r>
              <a:rPr lang="en-US"/>
              <a:t>MEDICAL LABORATORY TECHNOLOGY DEPARTMENT</a:t>
            </a:r>
          </a:p>
        </p:txBody>
      </p:sp>
      <p:sp>
        <p:nvSpPr>
          <p:cNvPr id="3" name="Date Placeholder 2">
            <a:extLst>
              <a:ext uri="{FF2B5EF4-FFF2-40B4-BE49-F238E27FC236}">
                <a16:creationId xmlns:a16="http://schemas.microsoft.com/office/drawing/2014/main" id="{CD83EAF9-D9FF-B5DC-1DFA-33D979BB40B8}"/>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45B3FF6E-DED6-4CC6-A4EA-9EFB418F0FFA}" type="datetimeFigureOut">
              <a:rPr lang="en-US" smtClean="0"/>
              <a:t>11/1/2024</a:t>
            </a:fld>
            <a:endParaRPr lang="en-US"/>
          </a:p>
        </p:txBody>
      </p:sp>
      <p:sp>
        <p:nvSpPr>
          <p:cNvPr id="4" name="Footer Placeholder 3">
            <a:extLst>
              <a:ext uri="{FF2B5EF4-FFF2-40B4-BE49-F238E27FC236}">
                <a16:creationId xmlns:a16="http://schemas.microsoft.com/office/drawing/2014/main" id="{D6C5F173-1AC1-A609-78CC-BB0AA2362110}"/>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24B895-4011-038E-7AB1-33D7D624FE7A}"/>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7E86D248-2A04-4B9F-8FA6-D710CED9AB25}" type="slidenum">
              <a:rPr lang="en-US" smtClean="0"/>
              <a:t>‹#›</a:t>
            </a:fld>
            <a:endParaRPr lang="en-US"/>
          </a:p>
        </p:txBody>
      </p:sp>
    </p:spTree>
    <p:extLst>
      <p:ext uri="{BB962C8B-B14F-4D97-AF65-F5344CB8AC3E}">
        <p14:creationId xmlns:p14="http://schemas.microsoft.com/office/powerpoint/2010/main" val="1898430656"/>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r>
              <a:rPr lang="en-US"/>
              <a:t>MEDICAL LABORATORY TECHNOLOGY DEPARTMENT</a:t>
            </a:r>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E556E89-B0A6-4997-B996-EF1F470EA5BE}" type="datetimeFigureOut">
              <a:rPr lang="en-US" smtClean="0"/>
              <a:t>11/1/2024</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F56DB4AF-D6FA-4570-B5B0-1C7A6324D4DA}" type="slidenum">
              <a:rPr lang="en-US" smtClean="0"/>
              <a:t>‹#›</a:t>
            </a:fld>
            <a:endParaRPr lang="en-US"/>
          </a:p>
        </p:txBody>
      </p:sp>
    </p:spTree>
    <p:extLst>
      <p:ext uri="{BB962C8B-B14F-4D97-AF65-F5344CB8AC3E}">
        <p14:creationId xmlns:p14="http://schemas.microsoft.com/office/powerpoint/2010/main" val="2596273581"/>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B8C3E8-D0CC-47F1-5D3A-186BC23D58E8}"/>
              </a:ext>
            </a:extLst>
          </p:cNvPr>
          <p:cNvSpPr/>
          <p:nvPr userDrawn="1"/>
        </p:nvSpPr>
        <p:spPr>
          <a:xfrm>
            <a:off x="-5023" y="5454315"/>
            <a:ext cx="12209112" cy="1436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Diagonal Corners Snipped 9">
            <a:extLst>
              <a:ext uri="{FF2B5EF4-FFF2-40B4-BE49-F238E27FC236}">
                <a16:creationId xmlns:a16="http://schemas.microsoft.com/office/drawing/2014/main" id="{3F71BC95-B54E-3460-72E4-273824FAC31C}"/>
              </a:ext>
            </a:extLst>
          </p:cNvPr>
          <p:cNvSpPr/>
          <p:nvPr userDrawn="1"/>
        </p:nvSpPr>
        <p:spPr>
          <a:xfrm>
            <a:off x="1" y="9370"/>
            <a:ext cx="12209112" cy="1488865"/>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88865">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7444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US" dirty="0"/>
          </a:p>
        </p:txBody>
      </p:sp>
      <p:sp>
        <p:nvSpPr>
          <p:cNvPr id="3" name="Subtitle 2">
            <a:extLst>
              <a:ext uri="{FF2B5EF4-FFF2-40B4-BE49-F238E27FC236}">
                <a16:creationId xmlns:a16="http://schemas.microsoft.com/office/drawing/2014/main" id="{508E960F-B67A-106D-7A47-784DD692F1B0}"/>
              </a:ext>
            </a:extLst>
          </p:cNvPr>
          <p:cNvSpPr>
            <a:spLocks noGrp="1"/>
          </p:cNvSpPr>
          <p:nvPr>
            <p:ph type="subTitle" idx="1"/>
          </p:nvPr>
        </p:nvSpPr>
        <p:spPr>
          <a:xfrm>
            <a:off x="6096000" y="5497160"/>
            <a:ext cx="5605490" cy="1208260"/>
          </a:xfrm>
        </p:spPr>
        <p:txBody>
          <a:bodyPr>
            <a:noAutofit/>
          </a:bodyPr>
          <a:lstStyle>
            <a:lvl1pPr marL="0" indent="0" algn="ctr">
              <a:buNone/>
              <a:defRPr lang="en-US" sz="1800" b="0" kern="1200"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70F2D5C-BE59-64F9-B45D-BF8D1BCBF41B}"/>
              </a:ext>
            </a:extLst>
          </p:cNvPr>
          <p:cNvSpPr>
            <a:spLocks noGrp="1"/>
          </p:cNvSpPr>
          <p:nvPr>
            <p:ph type="dt" sz="half" idx="10"/>
          </p:nvPr>
        </p:nvSpPr>
        <p:spPr>
          <a:xfrm>
            <a:off x="266700" y="6459794"/>
            <a:ext cx="2743200" cy="261681"/>
          </a:xfrm>
        </p:spPr>
        <p:txBody>
          <a:bodyPr/>
          <a:lstStyle/>
          <a:p>
            <a:fld id="{86FC469E-C311-4C57-A9BE-5219A0821F75}" type="datetime3">
              <a:rPr lang="en-US" smtClean="0"/>
              <a:t>1 November 2024</a:t>
            </a:fld>
            <a:endParaRPr lang="en-US" dirty="0"/>
          </a:p>
        </p:txBody>
      </p:sp>
      <p:sp>
        <p:nvSpPr>
          <p:cNvPr id="5" name="Footer Placeholder 4">
            <a:extLst>
              <a:ext uri="{FF2B5EF4-FFF2-40B4-BE49-F238E27FC236}">
                <a16:creationId xmlns:a16="http://schemas.microsoft.com/office/drawing/2014/main" id="{5A77234E-ED6A-E403-7D68-0EA02931F4A3}"/>
              </a:ext>
            </a:extLst>
          </p:cNvPr>
          <p:cNvSpPr>
            <a:spLocks noGrp="1"/>
          </p:cNvSpPr>
          <p:nvPr>
            <p:ph type="ftr" sz="quarter" idx="11"/>
          </p:nvPr>
        </p:nvSpPr>
        <p:spPr>
          <a:xfrm>
            <a:off x="4038600" y="6459794"/>
            <a:ext cx="4114800" cy="261681"/>
          </a:xfrm>
        </p:spPr>
        <p:txBody>
          <a:bodyPr/>
          <a:lstStyle>
            <a:lvl1pPr>
              <a:defRPr b="1">
                <a:solidFill>
                  <a:srgbClr val="001848"/>
                </a:solidFill>
              </a:defRPr>
            </a:lvl1pPr>
          </a:lstStyle>
          <a:p>
            <a:r>
              <a:rPr lang="en-GB" dirty="0"/>
              <a:t>FACULTY OF BUSINESS</a:t>
            </a:r>
            <a:endParaRPr lang="en-US" dirty="0"/>
          </a:p>
        </p:txBody>
      </p:sp>
      <p:sp>
        <p:nvSpPr>
          <p:cNvPr id="6" name="Slide Number Placeholder 5">
            <a:extLst>
              <a:ext uri="{FF2B5EF4-FFF2-40B4-BE49-F238E27FC236}">
                <a16:creationId xmlns:a16="http://schemas.microsoft.com/office/drawing/2014/main" id="{74BF4696-F266-0C24-68A9-23509737A499}"/>
              </a:ext>
            </a:extLst>
          </p:cNvPr>
          <p:cNvSpPr>
            <a:spLocks noGrp="1"/>
          </p:cNvSpPr>
          <p:nvPr>
            <p:ph type="sldNum" sz="quarter" idx="12"/>
          </p:nvPr>
        </p:nvSpPr>
        <p:spPr>
          <a:xfrm>
            <a:off x="8858250" y="6459794"/>
            <a:ext cx="2743200" cy="261681"/>
          </a:xfrm>
        </p:spPr>
        <p:txBody>
          <a:bodyPr/>
          <a:lstStyle>
            <a:lvl1pPr>
              <a:defRPr b="1">
                <a:latin typeface="Arial Rounded MT Bold" panose="020F0704030504030204" pitchFamily="34" charset="0"/>
              </a:defRPr>
            </a:lvl1pPr>
          </a:lstStyle>
          <a:p>
            <a:fld id="{8B43E2F0-9B08-4E77-9F57-CC600EB53901}" type="slidenum">
              <a:rPr lang="en-US" smtClean="0"/>
              <a:pPr/>
              <a:t>‹#›</a:t>
            </a:fld>
            <a:endParaRPr lang="en-US" dirty="0"/>
          </a:p>
        </p:txBody>
      </p:sp>
      <p:sp>
        <p:nvSpPr>
          <p:cNvPr id="2" name="Title 1">
            <a:extLst>
              <a:ext uri="{FF2B5EF4-FFF2-40B4-BE49-F238E27FC236}">
                <a16:creationId xmlns:a16="http://schemas.microsoft.com/office/drawing/2014/main" id="{C5EDD696-5D51-BEC0-BF7F-D0030FA4A2B7}"/>
              </a:ext>
            </a:extLst>
          </p:cNvPr>
          <p:cNvSpPr>
            <a:spLocks noGrp="1"/>
          </p:cNvSpPr>
          <p:nvPr>
            <p:ph type="ctrTitle"/>
          </p:nvPr>
        </p:nvSpPr>
        <p:spPr>
          <a:xfrm>
            <a:off x="266700" y="3611969"/>
            <a:ext cx="11434790" cy="1801761"/>
          </a:xfrm>
          <a:noFill/>
        </p:spPr>
        <p:txBody>
          <a:bodyPr anchor="ctr" anchorCtr="0">
            <a:normAutofit/>
          </a:bodyPr>
          <a:lstStyle>
            <a:lvl1pPr algn="ctr">
              <a:defRPr sz="4000" b="1">
                <a:solidFill>
                  <a:srgbClr val="FFFF00"/>
                </a:solidFill>
                <a:effectLst>
                  <a:outerShdw blurRad="38100" dist="38100" dir="2700000" algn="tl">
                    <a:srgbClr val="000000">
                      <a:alpha val="43137"/>
                    </a:srgbClr>
                  </a:outerShdw>
                </a:effectLst>
                <a:latin typeface="Aptos Display" panose="020B0004020202020204" pitchFamily="34" charset="0"/>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F58F663D-07E0-9861-317F-22D5D520AA8D}"/>
              </a:ext>
            </a:extLst>
          </p:cNvPr>
          <p:cNvSpPr txBox="1">
            <a:spLocks/>
          </p:cNvSpPr>
          <p:nvPr userDrawn="1"/>
        </p:nvSpPr>
        <p:spPr>
          <a:xfrm>
            <a:off x="1" y="1565919"/>
            <a:ext cx="12204088" cy="1484089"/>
          </a:xfrm>
          <a:prstGeom prst="rect">
            <a:avLst/>
          </a:prstGeom>
          <a:solidFill>
            <a:srgbClr val="FFC000"/>
          </a:solidFill>
          <a:ln>
            <a:noFill/>
          </a:ln>
        </p:spPr>
        <p:txBody>
          <a:bodyPr vert="horz" lIns="91440" tIns="45720" rIns="91440" bIns="45720" rtlCol="0" anchor="ctr">
            <a:scene3d>
              <a:camera prst="orthographicFront"/>
              <a:lightRig rig="soft" dir="t">
                <a:rot lat="0" lon="0" rev="15600000"/>
              </a:lightRig>
            </a:scene3d>
            <a:sp3d extrusionH="57150" prstMaterial="softEdge">
              <a:bevelT w="25400" h="38100"/>
            </a:sp3d>
          </a:bodyPr>
          <a:lstStyle>
            <a:defPPr>
              <a:defRPr lang="en-US"/>
            </a:defPPr>
            <a:lvl1pPr marL="0" algn="ctr" defTabSz="914400" rtl="0" eaLnBrk="1" latinLnBrk="0" hangingPunct="1">
              <a:defRPr sz="1200" b="1" kern="1200">
                <a:solidFill>
                  <a:schemeClr val="accent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pPr>
            <a:endParaRPr lang="en-US" sz="4400" b="1" cap="none" spc="0" dirty="0">
              <a:ln/>
              <a:solidFill>
                <a:srgbClr val="002060"/>
              </a:solidFill>
              <a:effectLst/>
              <a:latin typeface="Arial Rounded MT Bold" panose="020F0704030504030204" pitchFamily="34" charset="0"/>
            </a:endParaRPr>
          </a:p>
        </p:txBody>
      </p:sp>
      <p:sp>
        <p:nvSpPr>
          <p:cNvPr id="7" name="Rectangle 6">
            <a:extLst>
              <a:ext uri="{FF2B5EF4-FFF2-40B4-BE49-F238E27FC236}">
                <a16:creationId xmlns:a16="http://schemas.microsoft.com/office/drawing/2014/main" id="{1CE01DC7-209F-0232-ED9E-DBC9858887D7}"/>
              </a:ext>
            </a:extLst>
          </p:cNvPr>
          <p:cNvSpPr/>
          <p:nvPr userDrawn="1"/>
        </p:nvSpPr>
        <p:spPr>
          <a:xfrm>
            <a:off x="2493818" y="1738555"/>
            <a:ext cx="9722361" cy="1138773"/>
          </a:xfrm>
          <a:prstGeom prst="rect">
            <a:avLst/>
          </a:prstGeom>
          <a:noFill/>
        </p:spPr>
        <p:txBody>
          <a:bodyPr wrap="square" lIns="91440" tIns="45720" rIns="91440" bIns="45720">
            <a:spAutoFit/>
            <a:scene3d>
              <a:camera prst="orthographicFront"/>
              <a:lightRig rig="harsh" dir="t"/>
            </a:scene3d>
            <a:sp3d extrusionH="57150" prstMaterial="matte">
              <a:bevelT w="63500" h="12700"/>
              <a:contourClr>
                <a:schemeClr val="bg1">
                  <a:lumMod val="6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p>
          <a:p>
            <a:pPr algn="ctr"/>
            <a:r>
              <a:rPr lang="en-US" sz="3200" b="1" spc="-150" dirty="0">
                <a:solidFill>
                  <a:srgbClr val="001848"/>
                </a:solidFill>
                <a:latin typeface="Arial Black" panose="020B0A04020102020204" pitchFamily="34" charset="0"/>
                <a:cs typeface="Aharoni" panose="02010803020104030203" pitchFamily="2" charset="-79"/>
              </a:rPr>
              <a:t>DEPARTMENT OF </a:t>
            </a:r>
          </a:p>
          <a:p>
            <a:pPr algn="ctr"/>
            <a:r>
              <a:rPr lang="en-US" sz="2600" b="1" spc="-150" dirty="0">
                <a:solidFill>
                  <a:srgbClr val="001848"/>
                </a:solidFill>
                <a:latin typeface="Arial Black" panose="020B0A04020102020204" pitchFamily="34" charset="0"/>
                <a:cs typeface="Aharoni" panose="02010803020104030203" pitchFamily="2" charset="-79"/>
              </a:rPr>
              <a:t>PROCUREMENT AND SUPPLY CHAIN MANAGEMENT</a:t>
            </a:r>
          </a:p>
        </p:txBody>
      </p:sp>
      <p:pic>
        <p:nvPicPr>
          <p:cNvPr id="12" name="Picture 11">
            <a:extLst>
              <a:ext uri="{FF2B5EF4-FFF2-40B4-BE49-F238E27FC236}">
                <a16:creationId xmlns:a16="http://schemas.microsoft.com/office/drawing/2014/main" id="{B69351D5-A1B9-F188-45D8-B1A09A5516BD}"/>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252689" y="83970"/>
            <a:ext cx="2874660" cy="977483"/>
          </a:xfrm>
          <a:prstGeom prst="rect">
            <a:avLst/>
          </a:prstGeom>
          <a:noFill/>
          <a:ln>
            <a:noFill/>
          </a:ln>
        </p:spPr>
      </p:pic>
      <p:sp>
        <p:nvSpPr>
          <p:cNvPr id="16" name="Rectangle 15">
            <a:extLst>
              <a:ext uri="{FF2B5EF4-FFF2-40B4-BE49-F238E27FC236}">
                <a16:creationId xmlns:a16="http://schemas.microsoft.com/office/drawing/2014/main" id="{802C2183-6EC2-561E-0ECD-AC9B89651A4A}"/>
              </a:ext>
            </a:extLst>
          </p:cNvPr>
          <p:cNvSpPr/>
          <p:nvPr userDrawn="1"/>
        </p:nvSpPr>
        <p:spPr>
          <a:xfrm>
            <a:off x="2697987" y="3031217"/>
            <a:ext cx="9508761" cy="824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a:extLst>
              <a:ext uri="{FF2B5EF4-FFF2-40B4-BE49-F238E27FC236}">
                <a16:creationId xmlns:a16="http://schemas.microsoft.com/office/drawing/2014/main" id="{1685A6A6-7385-C982-8F6A-9871EDBF2A46}"/>
              </a:ext>
            </a:extLst>
          </p:cNvPr>
          <p:cNvGraphicFramePr/>
          <p:nvPr userDrawn="1">
            <p:extLst>
              <p:ext uri="{D42A27DB-BD31-4B8C-83A1-F6EECF244321}">
                <p14:modId xmlns:p14="http://schemas.microsoft.com/office/powerpoint/2010/main" val="845741967"/>
              </p:ext>
            </p:extLst>
          </p:nvPr>
        </p:nvGraphicFramePr>
        <p:xfrm>
          <a:off x="-12089" y="567340"/>
          <a:ext cx="3132825" cy="3178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6E700DAB-3052-617E-1A69-B714D49EA348}"/>
              </a:ext>
            </a:extLst>
          </p:cNvPr>
          <p:cNvSpPr txBox="1"/>
          <p:nvPr userDrawn="1"/>
        </p:nvSpPr>
        <p:spPr>
          <a:xfrm rot="10800000" flipV="1">
            <a:off x="7575378" y="753802"/>
            <a:ext cx="4026072" cy="523220"/>
          </a:xfrm>
          <a:prstGeom prst="rect">
            <a:avLst/>
          </a:prstGeom>
          <a:noFill/>
        </p:spPr>
        <p:txBody>
          <a:bodyPr wrap="square" rtlCol="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b="0" cap="none" spc="0" dirty="0">
                <a:ln w="0"/>
                <a:solidFill>
                  <a:srgbClr val="001848"/>
                </a:solidFill>
                <a:effectLst>
                  <a:outerShdw blurRad="63500" sx="102000" sy="102000" algn="ctr" rotWithShape="0">
                    <a:prstClr val="black">
                      <a:alpha val="40000"/>
                    </a:prstClr>
                  </a:outerShdw>
                </a:effectLst>
                <a:latin typeface="Aharoni" panose="02010803020104030203" pitchFamily="2" charset="-79"/>
                <a:cs typeface="Aharoni" panose="02010803020104030203" pitchFamily="2" charset="-79"/>
              </a:rPr>
              <a:t>FACULTY OF BUSINESS</a:t>
            </a:r>
            <a:endParaRPr lang="en-US" sz="2400" dirty="0">
              <a:effectLst>
                <a:reflection blurRad="6350" stA="50000" endA="300" endPos="50000" dist="60007" dir="5400000" sy="-100000" algn="bl" rotWithShape="0"/>
              </a:effectLst>
            </a:endParaRPr>
          </a:p>
        </p:txBody>
      </p:sp>
    </p:spTree>
    <p:extLst>
      <p:ext uri="{BB962C8B-B14F-4D97-AF65-F5344CB8AC3E}">
        <p14:creationId xmlns:p14="http://schemas.microsoft.com/office/powerpoint/2010/main" val="9734139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F6B15D6-F691-03E6-1BF0-F48CD5316333}"/>
              </a:ext>
            </a:extLst>
          </p:cNvPr>
          <p:cNvSpPr/>
          <p:nvPr userDrawn="1"/>
        </p:nvSpPr>
        <p:spPr>
          <a:xfrm>
            <a:off x="0" y="1141890"/>
            <a:ext cx="12182475" cy="53185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a:extLst>
              <a:ext uri="{FF2B5EF4-FFF2-40B4-BE49-F238E27FC236}">
                <a16:creationId xmlns:a16="http://schemas.microsoft.com/office/drawing/2014/main" id="{2EFAED95-5C11-9DF3-D5B2-FA518D271D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6E67BA4-1718-8088-AF42-1010F5143B0A}"/>
              </a:ext>
            </a:extLst>
          </p:cNvPr>
          <p:cNvSpPr>
            <a:spLocks noGrp="1"/>
          </p:cNvSpPr>
          <p:nvPr>
            <p:ph type="dt" sz="half" idx="10"/>
          </p:nvPr>
        </p:nvSpPr>
        <p:spPr>
          <a:xfrm>
            <a:off x="838200" y="6413500"/>
            <a:ext cx="2743200" cy="365125"/>
          </a:xfrm>
        </p:spPr>
        <p:txBody>
          <a:bodyPr/>
          <a:lstStyle>
            <a:lvl1pPr>
              <a:defRPr sz="1400" b="0">
                <a:solidFill>
                  <a:srgbClr val="FFCC00"/>
                </a:solidFill>
              </a:defRPr>
            </a:lvl1pPr>
          </a:lstStyle>
          <a:p>
            <a:fld id="{94307C1D-5421-422B-84D4-9577BB50E0EB}" type="datetime3">
              <a:rPr lang="en-US" smtClean="0"/>
              <a:pPr/>
              <a:t>1 November 2024</a:t>
            </a:fld>
            <a:endParaRPr lang="en-US"/>
          </a:p>
        </p:txBody>
      </p:sp>
      <p:sp>
        <p:nvSpPr>
          <p:cNvPr id="5" name="Footer Placeholder 4">
            <a:extLst>
              <a:ext uri="{FF2B5EF4-FFF2-40B4-BE49-F238E27FC236}">
                <a16:creationId xmlns:a16="http://schemas.microsoft.com/office/drawing/2014/main" id="{8FC0EF8D-CF61-B31D-7F5B-28ECDD3D2198}"/>
              </a:ext>
            </a:extLst>
          </p:cNvPr>
          <p:cNvSpPr>
            <a:spLocks noGrp="1"/>
          </p:cNvSpPr>
          <p:nvPr>
            <p:ph type="ftr" sz="quarter" idx="11"/>
          </p:nvPr>
        </p:nvSpPr>
        <p:spPr>
          <a:xfrm>
            <a:off x="4038600" y="6413500"/>
            <a:ext cx="4114800" cy="365125"/>
          </a:xfrm>
        </p:spPr>
        <p:txBody>
          <a:bodyPr/>
          <a:lstStyle>
            <a:lvl1pPr>
              <a:defRPr sz="1600" b="0">
                <a:solidFill>
                  <a:srgbClr val="FFCC00"/>
                </a:solidFill>
              </a:defRPr>
            </a:lvl1pPr>
          </a:lstStyle>
          <a:p>
            <a:r>
              <a:rPr lang="en-US"/>
              <a:t>FACULTY OF BUSINESS</a:t>
            </a:r>
            <a:endParaRPr lang="en-US" dirty="0"/>
          </a:p>
        </p:txBody>
      </p:sp>
      <p:sp>
        <p:nvSpPr>
          <p:cNvPr id="6" name="Slide Number Placeholder 5">
            <a:extLst>
              <a:ext uri="{FF2B5EF4-FFF2-40B4-BE49-F238E27FC236}">
                <a16:creationId xmlns:a16="http://schemas.microsoft.com/office/drawing/2014/main" id="{C11BFCDB-7CE4-1276-9416-C5BDFC29C6ED}"/>
              </a:ext>
            </a:extLst>
          </p:cNvPr>
          <p:cNvSpPr>
            <a:spLocks noGrp="1"/>
          </p:cNvSpPr>
          <p:nvPr>
            <p:ph type="sldNum" sz="quarter" idx="12"/>
          </p:nvPr>
        </p:nvSpPr>
        <p:spPr>
          <a:xfrm>
            <a:off x="8610600" y="6413500"/>
            <a:ext cx="2743200" cy="365125"/>
          </a:xfrm>
        </p:spPr>
        <p:txBody>
          <a:bodyPr/>
          <a:lstStyle>
            <a:lvl1pPr>
              <a:defRPr sz="1400" b="0">
                <a:solidFill>
                  <a:srgbClr val="FFCC00"/>
                </a:solidFill>
              </a:defRPr>
            </a:lvl1pPr>
          </a:lstStyle>
          <a:p>
            <a:fld id="{8B43E2F0-9B08-4E77-9F57-CC600EB53901}" type="slidenum">
              <a:rPr lang="en-US" smtClean="0"/>
              <a:pPr/>
              <a:t>‹#›</a:t>
            </a:fld>
            <a:endParaRPr lang="en-US"/>
          </a:p>
        </p:txBody>
      </p:sp>
      <p:sp>
        <p:nvSpPr>
          <p:cNvPr id="7" name="Rectangle: Diagonal Corners Snipped 6">
            <a:extLst>
              <a:ext uri="{FF2B5EF4-FFF2-40B4-BE49-F238E27FC236}">
                <a16:creationId xmlns:a16="http://schemas.microsoft.com/office/drawing/2014/main" id="{26409FF1-1DBE-1506-D2E8-D8D1E23FFA2A}"/>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Diagonal Corners Snipped 9">
            <a:extLst>
              <a:ext uri="{FF2B5EF4-FFF2-40B4-BE49-F238E27FC236}">
                <a16:creationId xmlns:a16="http://schemas.microsoft.com/office/drawing/2014/main" id="{3B8B3F37-27E6-91D5-64E1-99040C25ED00}"/>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6" name="Picture 15">
            <a:extLst>
              <a:ext uri="{FF2B5EF4-FFF2-40B4-BE49-F238E27FC236}">
                <a16:creationId xmlns:a16="http://schemas.microsoft.com/office/drawing/2014/main" id="{A637220C-29F2-76BC-8DF2-C02BAFF5CD5C}"/>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2" name="Title 1">
            <a:extLst>
              <a:ext uri="{FF2B5EF4-FFF2-40B4-BE49-F238E27FC236}">
                <a16:creationId xmlns:a16="http://schemas.microsoft.com/office/drawing/2014/main" id="{86A6A104-27F3-59AC-77DC-9EC9E5B02AE4}"/>
              </a:ext>
            </a:extLst>
          </p:cNvPr>
          <p:cNvSpPr>
            <a:spLocks noGrp="1"/>
          </p:cNvSpPr>
          <p:nvPr>
            <p:ph type="title"/>
          </p:nvPr>
        </p:nvSpPr>
        <p:spPr>
          <a:xfrm>
            <a:off x="457200" y="62470"/>
            <a:ext cx="7579437" cy="965508"/>
          </a:xfrm>
        </p:spPr>
        <p:txBody>
          <a:bodyPr>
            <a:normAutofit/>
          </a:bodyPr>
          <a:lstStyle>
            <a:lvl1pPr>
              <a:defRPr sz="3200" b="1">
                <a:solidFill>
                  <a:srgbClr val="002060"/>
                </a:solidFill>
                <a:latin typeface="Aptos Narrow" panose="020B0004020202020204" pitchFamily="34" charset="0"/>
              </a:defRPr>
            </a:lvl1pPr>
          </a:lstStyle>
          <a:p>
            <a:r>
              <a:rPr lang="en-US"/>
              <a:t>Click to edit Master title style</a:t>
            </a:r>
            <a:endParaRPr lang="en-US" dirty="0"/>
          </a:p>
        </p:txBody>
      </p:sp>
      <p:sp>
        <p:nvSpPr>
          <p:cNvPr id="8" name="Footer Placeholder 3">
            <a:extLst>
              <a:ext uri="{FF2B5EF4-FFF2-40B4-BE49-F238E27FC236}">
                <a16:creationId xmlns:a16="http://schemas.microsoft.com/office/drawing/2014/main" id="{262B8F99-F69D-2D9A-04E8-F86DAF830B2F}"/>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78677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575B716-4119-7D77-9A2B-729A22775872}"/>
              </a:ext>
            </a:extLst>
          </p:cNvPr>
          <p:cNvSpPr/>
          <p:nvPr userDrawn="1"/>
        </p:nvSpPr>
        <p:spPr>
          <a:xfrm>
            <a:off x="-4123" y="1128798"/>
            <a:ext cx="12182475" cy="53185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B7A365F2-EF52-74C0-A6FC-2E3CA09A3E41}"/>
              </a:ext>
            </a:extLst>
          </p:cNvPr>
          <p:cNvSpPr>
            <a:spLocks noGrp="1"/>
          </p:cNvSpPr>
          <p:nvPr>
            <p:ph type="title" orient="vert"/>
          </p:nvPr>
        </p:nvSpPr>
        <p:spPr>
          <a:xfrm rot="10800000">
            <a:off x="312063" y="971881"/>
            <a:ext cx="1645074" cy="5153253"/>
          </a:xfrm>
        </p:spPr>
        <p:txBody>
          <a:bodyPr vert="eaVert">
            <a:normAutofit/>
          </a:bodyPr>
          <a:lstStyle>
            <a:lvl1pPr>
              <a:defRPr sz="3200" b="1">
                <a:latin typeface="Aptos Narrow" panose="020B0004020202020204" pitchFamily="34"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EDED6D6-5668-2D34-1CE8-7772BCC49A64}"/>
              </a:ext>
            </a:extLst>
          </p:cNvPr>
          <p:cNvSpPr>
            <a:spLocks noGrp="1"/>
          </p:cNvSpPr>
          <p:nvPr>
            <p:ph type="body" orient="vert" idx="1"/>
          </p:nvPr>
        </p:nvSpPr>
        <p:spPr>
          <a:xfrm rot="10800000">
            <a:off x="2269200" y="1303059"/>
            <a:ext cx="9084600" cy="48220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DF17332-8C20-B5D8-31EA-313CFDC00860}"/>
              </a:ext>
            </a:extLst>
          </p:cNvPr>
          <p:cNvSpPr>
            <a:spLocks noGrp="1"/>
          </p:cNvSpPr>
          <p:nvPr>
            <p:ph type="dt" sz="half" idx="10"/>
          </p:nvPr>
        </p:nvSpPr>
        <p:spPr>
          <a:xfrm>
            <a:off x="838200" y="6413500"/>
            <a:ext cx="2743200" cy="365125"/>
          </a:xfrm>
        </p:spPr>
        <p:txBody>
          <a:bodyPr/>
          <a:lstStyle>
            <a:lvl1pPr>
              <a:defRPr sz="1400">
                <a:solidFill>
                  <a:srgbClr val="FFCC00"/>
                </a:solidFill>
              </a:defRPr>
            </a:lvl1pPr>
          </a:lstStyle>
          <a:p>
            <a:fld id="{622C628D-2C83-46BE-91AD-B2AF9C9912BB}" type="datetime3">
              <a:rPr lang="en-US" smtClean="0"/>
              <a:pPr/>
              <a:t>1 November 2024</a:t>
            </a:fld>
            <a:endParaRPr lang="en-US" dirty="0"/>
          </a:p>
        </p:txBody>
      </p:sp>
      <p:sp>
        <p:nvSpPr>
          <p:cNvPr id="5" name="Footer Placeholder 4">
            <a:extLst>
              <a:ext uri="{FF2B5EF4-FFF2-40B4-BE49-F238E27FC236}">
                <a16:creationId xmlns:a16="http://schemas.microsoft.com/office/drawing/2014/main" id="{DAF1A818-0959-0CBF-FBA2-F8D1A342ED6B}"/>
              </a:ext>
            </a:extLst>
          </p:cNvPr>
          <p:cNvSpPr>
            <a:spLocks noGrp="1"/>
          </p:cNvSpPr>
          <p:nvPr>
            <p:ph type="ftr" sz="quarter" idx="11"/>
          </p:nvPr>
        </p:nvSpPr>
        <p:spPr>
          <a:xfrm>
            <a:off x="4038600" y="6413500"/>
            <a:ext cx="4114800" cy="365125"/>
          </a:xfrm>
        </p:spPr>
        <p:txBody>
          <a:bodyPr/>
          <a:lstStyle>
            <a:lvl1pPr>
              <a:defRPr sz="1400" b="1">
                <a:solidFill>
                  <a:srgbClr val="FFCC00"/>
                </a:solidFill>
              </a:defRPr>
            </a:lvl1pPr>
          </a:lstStyle>
          <a:p>
            <a:r>
              <a:rPr lang="en-US"/>
              <a:t>FACULTY OF BUSINESS</a:t>
            </a:r>
            <a:endParaRPr lang="en-US" dirty="0"/>
          </a:p>
        </p:txBody>
      </p:sp>
      <p:sp>
        <p:nvSpPr>
          <p:cNvPr id="6" name="Slide Number Placeholder 5">
            <a:extLst>
              <a:ext uri="{FF2B5EF4-FFF2-40B4-BE49-F238E27FC236}">
                <a16:creationId xmlns:a16="http://schemas.microsoft.com/office/drawing/2014/main" id="{A34318D1-2608-DDDE-BCE4-B8B0E657845E}"/>
              </a:ext>
            </a:extLst>
          </p:cNvPr>
          <p:cNvSpPr>
            <a:spLocks noGrp="1"/>
          </p:cNvSpPr>
          <p:nvPr>
            <p:ph type="sldNum" sz="quarter" idx="12"/>
          </p:nvPr>
        </p:nvSpPr>
        <p:spPr>
          <a:xfrm>
            <a:off x="8610600" y="6413500"/>
            <a:ext cx="2743200" cy="365125"/>
          </a:xfrm>
        </p:spPr>
        <p:txBody>
          <a:bodyPr/>
          <a:lstStyle>
            <a:lvl1pPr>
              <a:defRPr sz="1400">
                <a:solidFill>
                  <a:srgbClr val="FFCC00"/>
                </a:solidFill>
              </a:defRPr>
            </a:lvl1pPr>
          </a:lstStyle>
          <a:p>
            <a:fld id="{8B43E2F0-9B08-4E77-9F57-CC600EB53901}" type="slidenum">
              <a:rPr lang="en-US" smtClean="0"/>
              <a:pPr/>
              <a:t>‹#›</a:t>
            </a:fld>
            <a:endParaRPr lang="en-US"/>
          </a:p>
        </p:txBody>
      </p:sp>
      <p:sp>
        <p:nvSpPr>
          <p:cNvPr id="7" name="Rectangle: Diagonal Corners Snipped 6">
            <a:extLst>
              <a:ext uri="{FF2B5EF4-FFF2-40B4-BE49-F238E27FC236}">
                <a16:creationId xmlns:a16="http://schemas.microsoft.com/office/drawing/2014/main" id="{0E8889A5-9C7B-2D3E-3CB3-F4B95344B265}"/>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Diagonal Corners Snipped 9">
            <a:extLst>
              <a:ext uri="{FF2B5EF4-FFF2-40B4-BE49-F238E27FC236}">
                <a16:creationId xmlns:a16="http://schemas.microsoft.com/office/drawing/2014/main" id="{E0B237EC-2EE4-1385-795C-15128CF533AD}"/>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6" name="Picture 15">
            <a:extLst>
              <a:ext uri="{FF2B5EF4-FFF2-40B4-BE49-F238E27FC236}">
                <a16:creationId xmlns:a16="http://schemas.microsoft.com/office/drawing/2014/main" id="{5EF73860-30E0-4312-73C6-FCD91D411531}"/>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8" name="Footer Placeholder 3">
            <a:extLst>
              <a:ext uri="{FF2B5EF4-FFF2-40B4-BE49-F238E27FC236}">
                <a16:creationId xmlns:a16="http://schemas.microsoft.com/office/drawing/2014/main" id="{DDF81ABD-00B2-8871-7B21-87F4BB375D5E}"/>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237450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ultiple Caption &amp; Text">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5DE8E99A-B208-E798-0740-1921AE79FFC5}"/>
              </a:ext>
            </a:extLst>
          </p:cNvPr>
          <p:cNvSpPr/>
          <p:nvPr userDrawn="1"/>
        </p:nvSpPr>
        <p:spPr>
          <a:xfrm>
            <a:off x="-14565" y="1022477"/>
            <a:ext cx="12206565" cy="5318557"/>
          </a:xfrm>
          <a:prstGeom prst="rect">
            <a:avLst/>
          </a:prstGeom>
          <a:solidFill>
            <a:srgbClr val="001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a:extLst>
              <a:ext uri="{FF2B5EF4-FFF2-40B4-BE49-F238E27FC236}">
                <a16:creationId xmlns:a16="http://schemas.microsoft.com/office/drawing/2014/main" id="{1721553E-0D81-74ED-5C91-C62E8CAB8D91}"/>
              </a:ext>
            </a:extLst>
          </p:cNvPr>
          <p:cNvSpPr>
            <a:spLocks noGrp="1"/>
          </p:cNvSpPr>
          <p:nvPr>
            <p:ph type="dt" sz="half" idx="10"/>
          </p:nvPr>
        </p:nvSpPr>
        <p:spPr>
          <a:xfrm>
            <a:off x="537298" y="6451805"/>
            <a:ext cx="2743200" cy="365125"/>
          </a:xfrm>
        </p:spPr>
        <p:txBody>
          <a:bodyPr/>
          <a:lstStyle>
            <a:lvl1pPr>
              <a:defRPr sz="1400">
                <a:solidFill>
                  <a:srgbClr val="FFCC00"/>
                </a:solidFill>
              </a:defRPr>
            </a:lvl1pPr>
          </a:lstStyle>
          <a:p>
            <a:fld id="{9FC5267B-0A21-4A8E-B5C4-44E043D44464}" type="datetime3">
              <a:rPr lang="en-US" smtClean="0"/>
              <a:pPr/>
              <a:t>1 November 2024</a:t>
            </a:fld>
            <a:endParaRPr lang="en-US"/>
          </a:p>
        </p:txBody>
      </p:sp>
      <p:sp>
        <p:nvSpPr>
          <p:cNvPr id="4" name="Footer Placeholder 3">
            <a:extLst>
              <a:ext uri="{FF2B5EF4-FFF2-40B4-BE49-F238E27FC236}">
                <a16:creationId xmlns:a16="http://schemas.microsoft.com/office/drawing/2014/main" id="{765AE391-2284-739B-7F0C-05FC723AB6F4}"/>
              </a:ext>
            </a:extLst>
          </p:cNvPr>
          <p:cNvSpPr>
            <a:spLocks noGrp="1"/>
          </p:cNvSpPr>
          <p:nvPr>
            <p:ph type="ftr" sz="quarter" idx="11"/>
          </p:nvPr>
        </p:nvSpPr>
        <p:spPr>
          <a:xfrm>
            <a:off x="4038600" y="6432550"/>
            <a:ext cx="4114800" cy="365125"/>
          </a:xfrm>
        </p:spPr>
        <p:txBody>
          <a:bodyPr/>
          <a:lstStyle>
            <a:lvl1pPr>
              <a:defRPr sz="1400" b="1">
                <a:solidFill>
                  <a:srgbClr val="FFCC00"/>
                </a:solidFill>
              </a:defRPr>
            </a:lvl1pPr>
          </a:lstStyle>
          <a:p>
            <a:r>
              <a:rPr lang="en-US"/>
              <a:t>FACULTY OF BUSINESS</a:t>
            </a:r>
            <a:endParaRPr lang="en-US" dirty="0"/>
          </a:p>
        </p:txBody>
      </p:sp>
      <p:sp>
        <p:nvSpPr>
          <p:cNvPr id="5" name="Slide Number Placeholder 4">
            <a:extLst>
              <a:ext uri="{FF2B5EF4-FFF2-40B4-BE49-F238E27FC236}">
                <a16:creationId xmlns:a16="http://schemas.microsoft.com/office/drawing/2014/main" id="{FCCAC660-29B8-9E89-6F84-F6AAF8C97827}"/>
              </a:ext>
            </a:extLst>
          </p:cNvPr>
          <p:cNvSpPr>
            <a:spLocks noGrp="1"/>
          </p:cNvSpPr>
          <p:nvPr>
            <p:ph type="sldNum" sz="quarter" idx="12"/>
          </p:nvPr>
        </p:nvSpPr>
        <p:spPr>
          <a:xfrm>
            <a:off x="8971765" y="6432550"/>
            <a:ext cx="2743200" cy="365125"/>
          </a:xfrm>
        </p:spPr>
        <p:txBody>
          <a:bodyPr/>
          <a:lstStyle>
            <a:lvl1pPr>
              <a:defRPr sz="1400">
                <a:solidFill>
                  <a:srgbClr val="FFCC00"/>
                </a:solidFill>
              </a:defRPr>
            </a:lvl1pPr>
          </a:lstStyle>
          <a:p>
            <a:fld id="{8B43E2F0-9B08-4E77-9F57-CC600EB53901}" type="slidenum">
              <a:rPr lang="en-US" smtClean="0"/>
              <a:pPr/>
              <a:t>‹#›</a:t>
            </a:fld>
            <a:endParaRPr lang="en-US"/>
          </a:p>
        </p:txBody>
      </p:sp>
      <p:sp>
        <p:nvSpPr>
          <p:cNvPr id="6" name="矩形 6">
            <a:extLst>
              <a:ext uri="{FF2B5EF4-FFF2-40B4-BE49-F238E27FC236}">
                <a16:creationId xmlns:a16="http://schemas.microsoft.com/office/drawing/2014/main" id="{66E752A7-EFF5-291D-8FA7-19E925AC993B}"/>
              </a:ext>
            </a:extLst>
          </p:cNvPr>
          <p:cNvSpPr/>
          <p:nvPr userDrawn="1"/>
        </p:nvSpPr>
        <p:spPr>
          <a:xfrm>
            <a:off x="-14564" y="3325837"/>
            <a:ext cx="12192000" cy="212585"/>
          </a:xfrm>
          <a:prstGeom prst="rect">
            <a:avLst/>
          </a:prstGeom>
          <a:solidFill>
            <a:srgbClr val="FFC000">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SimSun" panose="02010600030101010101" pitchFamily="2" charset="-122"/>
              </a:defRPr>
            </a:lvl1pPr>
            <a:lvl2pPr>
              <a:defRPr>
                <a:solidFill>
                  <a:schemeClr val="tx1"/>
                </a:solidFill>
                <a:latin typeface="Calibri" panose="020F0502020204030204" pitchFamily="34" charset="0"/>
                <a:ea typeface="SimSun" panose="02010600030101010101" pitchFamily="2" charset="-122"/>
              </a:defRPr>
            </a:lvl2pPr>
            <a:lvl3pPr>
              <a:defRPr>
                <a:solidFill>
                  <a:schemeClr val="tx1"/>
                </a:solidFill>
                <a:latin typeface="Calibri" panose="020F0502020204030204" pitchFamily="34" charset="0"/>
                <a:ea typeface="SimSun" panose="02010600030101010101" pitchFamily="2" charset="-122"/>
              </a:defRPr>
            </a:lvl3pPr>
            <a:lvl4pPr>
              <a:defRPr>
                <a:solidFill>
                  <a:schemeClr val="tx1"/>
                </a:solidFill>
                <a:latin typeface="Calibri" panose="020F0502020204030204" pitchFamily="34" charset="0"/>
                <a:ea typeface="SimSun" panose="02010600030101010101" pitchFamily="2" charset="-122"/>
              </a:defRPr>
            </a:lvl4pPr>
            <a:lvl5pPr>
              <a:defRPr>
                <a:solidFill>
                  <a:schemeClr val="tx1"/>
                </a:solidFill>
                <a:latin typeface="Calibri" panose="020F0502020204030204" pitchFamily="34" charset="0"/>
                <a:ea typeface="SimSun"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9pPr>
          </a:lstStyle>
          <a:p>
            <a:pPr algn="ctr"/>
            <a:endParaRPr lang="zh-CN" altLang="en-US">
              <a:solidFill>
                <a:srgbClr val="FFFFFF"/>
              </a:solidFill>
            </a:endParaRPr>
          </a:p>
        </p:txBody>
      </p:sp>
      <p:grpSp>
        <p:nvGrpSpPr>
          <p:cNvPr id="7" name="组合 10">
            <a:extLst>
              <a:ext uri="{FF2B5EF4-FFF2-40B4-BE49-F238E27FC236}">
                <a16:creationId xmlns:a16="http://schemas.microsoft.com/office/drawing/2014/main" id="{2B89382B-724D-585B-18AA-2BF478489B4C}"/>
              </a:ext>
            </a:extLst>
          </p:cNvPr>
          <p:cNvGrpSpPr/>
          <p:nvPr userDrawn="1"/>
        </p:nvGrpSpPr>
        <p:grpSpPr>
          <a:xfrm>
            <a:off x="484188" y="1580204"/>
            <a:ext cx="2330910" cy="2194570"/>
            <a:chOff x="7172285" y="3770527"/>
            <a:chExt cx="1783772" cy="1679441"/>
          </a:xfrm>
          <a:solidFill>
            <a:schemeClr val="bg1">
              <a:alpha val="14000"/>
            </a:schemeClr>
          </a:solidFill>
        </p:grpSpPr>
        <p:sp>
          <p:nvSpPr>
            <p:cNvPr id="8" name="Freeform 72">
              <a:extLst>
                <a:ext uri="{FF2B5EF4-FFF2-40B4-BE49-F238E27FC236}">
                  <a16:creationId xmlns:a16="http://schemas.microsoft.com/office/drawing/2014/main" id="{307EADEB-9AC3-7554-078E-C33D6E30F1D3}"/>
                </a:ext>
              </a:extLst>
            </p:cNvPr>
            <p:cNvSpPr>
              <a:spLocks noEditPoints="1"/>
            </p:cNvSpPr>
            <p:nvPr/>
          </p:nvSpPr>
          <p:spPr bwMode="auto">
            <a:xfrm>
              <a:off x="7172285" y="3770527"/>
              <a:ext cx="1034447" cy="991103"/>
            </a:xfrm>
            <a:custGeom>
              <a:avLst/>
              <a:gdLst>
                <a:gd name="T0" fmla="*/ 261 w 288"/>
                <a:gd name="T1" fmla="*/ 108 h 288"/>
                <a:gd name="T2" fmla="*/ 257 w 288"/>
                <a:gd name="T3" fmla="*/ 108 h 288"/>
                <a:gd name="T4" fmla="*/ 249 w 288"/>
                <a:gd name="T5" fmla="*/ 89 h 288"/>
                <a:gd name="T6" fmla="*/ 254 w 288"/>
                <a:gd name="T7" fmla="*/ 84 h 288"/>
                <a:gd name="T8" fmla="*/ 254 w 288"/>
                <a:gd name="T9" fmla="*/ 46 h 288"/>
                <a:gd name="T10" fmla="*/ 242 w 288"/>
                <a:gd name="T11" fmla="*/ 33 h 288"/>
                <a:gd name="T12" fmla="*/ 204 w 288"/>
                <a:gd name="T13" fmla="*/ 33 h 288"/>
                <a:gd name="T14" fmla="*/ 199 w 288"/>
                <a:gd name="T15" fmla="*/ 39 h 288"/>
                <a:gd name="T16" fmla="*/ 180 w 288"/>
                <a:gd name="T17" fmla="*/ 31 h 288"/>
                <a:gd name="T18" fmla="*/ 180 w 288"/>
                <a:gd name="T19" fmla="*/ 27 h 288"/>
                <a:gd name="T20" fmla="*/ 153 w 288"/>
                <a:gd name="T21" fmla="*/ 0 h 288"/>
                <a:gd name="T22" fmla="*/ 135 w 288"/>
                <a:gd name="T23" fmla="*/ 0 h 288"/>
                <a:gd name="T24" fmla="*/ 108 w 288"/>
                <a:gd name="T25" fmla="*/ 27 h 288"/>
                <a:gd name="T26" fmla="*/ 108 w 288"/>
                <a:gd name="T27" fmla="*/ 31 h 288"/>
                <a:gd name="T28" fmla="*/ 89 w 288"/>
                <a:gd name="T29" fmla="*/ 39 h 288"/>
                <a:gd name="T30" fmla="*/ 84 w 288"/>
                <a:gd name="T31" fmla="*/ 33 h 288"/>
                <a:gd name="T32" fmla="*/ 46 w 288"/>
                <a:gd name="T33" fmla="*/ 33 h 288"/>
                <a:gd name="T34" fmla="*/ 33 w 288"/>
                <a:gd name="T35" fmla="*/ 46 h 288"/>
                <a:gd name="T36" fmla="*/ 33 w 288"/>
                <a:gd name="T37" fmla="*/ 84 h 288"/>
                <a:gd name="T38" fmla="*/ 39 w 288"/>
                <a:gd name="T39" fmla="*/ 89 h 288"/>
                <a:gd name="T40" fmla="*/ 31 w 288"/>
                <a:gd name="T41" fmla="*/ 108 h 288"/>
                <a:gd name="T42" fmla="*/ 27 w 288"/>
                <a:gd name="T43" fmla="*/ 108 h 288"/>
                <a:gd name="T44" fmla="*/ 0 w 288"/>
                <a:gd name="T45" fmla="*/ 135 h 288"/>
                <a:gd name="T46" fmla="*/ 0 w 288"/>
                <a:gd name="T47" fmla="*/ 153 h 288"/>
                <a:gd name="T48" fmla="*/ 27 w 288"/>
                <a:gd name="T49" fmla="*/ 180 h 288"/>
                <a:gd name="T50" fmla="*/ 31 w 288"/>
                <a:gd name="T51" fmla="*/ 180 h 288"/>
                <a:gd name="T52" fmla="*/ 39 w 288"/>
                <a:gd name="T53" fmla="*/ 199 h 288"/>
                <a:gd name="T54" fmla="*/ 33 w 288"/>
                <a:gd name="T55" fmla="*/ 204 h 288"/>
                <a:gd name="T56" fmla="*/ 33 w 288"/>
                <a:gd name="T57" fmla="*/ 242 h 288"/>
                <a:gd name="T58" fmla="*/ 46 w 288"/>
                <a:gd name="T59" fmla="*/ 255 h 288"/>
                <a:gd name="T60" fmla="*/ 84 w 288"/>
                <a:gd name="T61" fmla="*/ 255 h 288"/>
                <a:gd name="T62" fmla="*/ 89 w 288"/>
                <a:gd name="T63" fmla="*/ 249 h 288"/>
                <a:gd name="T64" fmla="*/ 108 w 288"/>
                <a:gd name="T65" fmla="*/ 257 h 288"/>
                <a:gd name="T66" fmla="*/ 108 w 288"/>
                <a:gd name="T67" fmla="*/ 261 h 288"/>
                <a:gd name="T68" fmla="*/ 135 w 288"/>
                <a:gd name="T69" fmla="*/ 288 h 288"/>
                <a:gd name="T70" fmla="*/ 153 w 288"/>
                <a:gd name="T71" fmla="*/ 288 h 288"/>
                <a:gd name="T72" fmla="*/ 180 w 288"/>
                <a:gd name="T73" fmla="*/ 261 h 288"/>
                <a:gd name="T74" fmla="*/ 180 w 288"/>
                <a:gd name="T75" fmla="*/ 257 h 288"/>
                <a:gd name="T76" fmla="*/ 199 w 288"/>
                <a:gd name="T77" fmla="*/ 249 h 288"/>
                <a:gd name="T78" fmla="*/ 204 w 288"/>
                <a:gd name="T79" fmla="*/ 255 h 288"/>
                <a:gd name="T80" fmla="*/ 242 w 288"/>
                <a:gd name="T81" fmla="*/ 255 h 288"/>
                <a:gd name="T82" fmla="*/ 254 w 288"/>
                <a:gd name="T83" fmla="*/ 242 h 288"/>
                <a:gd name="T84" fmla="*/ 254 w 288"/>
                <a:gd name="T85" fmla="*/ 204 h 288"/>
                <a:gd name="T86" fmla="*/ 249 w 288"/>
                <a:gd name="T87" fmla="*/ 199 h 288"/>
                <a:gd name="T88" fmla="*/ 257 w 288"/>
                <a:gd name="T89" fmla="*/ 180 h 288"/>
                <a:gd name="T90" fmla="*/ 261 w 288"/>
                <a:gd name="T91" fmla="*/ 180 h 288"/>
                <a:gd name="T92" fmla="*/ 288 w 288"/>
                <a:gd name="T93" fmla="*/ 153 h 288"/>
                <a:gd name="T94" fmla="*/ 288 w 288"/>
                <a:gd name="T95" fmla="*/ 135 h 288"/>
                <a:gd name="T96" fmla="*/ 261 w 288"/>
                <a:gd name="T97" fmla="*/ 108 h 288"/>
                <a:gd name="T98" fmla="*/ 144 w 288"/>
                <a:gd name="T99" fmla="*/ 198 h 288"/>
                <a:gd name="T100" fmla="*/ 90 w 288"/>
                <a:gd name="T101" fmla="*/ 145 h 288"/>
                <a:gd name="T102" fmla="*/ 144 w 288"/>
                <a:gd name="T103" fmla="*/ 91 h 288"/>
                <a:gd name="T104" fmla="*/ 197 w 288"/>
                <a:gd name="T105" fmla="*/ 145 h 288"/>
                <a:gd name="T106" fmla="*/ 144 w 288"/>
                <a:gd name="T107" fmla="*/ 19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 h="288">
                  <a:moveTo>
                    <a:pt x="261" y="108"/>
                  </a:moveTo>
                  <a:cubicBezTo>
                    <a:pt x="257" y="108"/>
                    <a:pt x="257" y="108"/>
                    <a:pt x="257" y="108"/>
                  </a:cubicBezTo>
                  <a:cubicBezTo>
                    <a:pt x="242" y="108"/>
                    <a:pt x="239" y="100"/>
                    <a:pt x="249" y="89"/>
                  </a:cubicBezTo>
                  <a:cubicBezTo>
                    <a:pt x="254" y="84"/>
                    <a:pt x="254" y="84"/>
                    <a:pt x="254" y="84"/>
                  </a:cubicBezTo>
                  <a:cubicBezTo>
                    <a:pt x="265" y="74"/>
                    <a:pt x="265" y="57"/>
                    <a:pt x="254" y="46"/>
                  </a:cubicBezTo>
                  <a:cubicBezTo>
                    <a:pt x="242" y="33"/>
                    <a:pt x="242" y="33"/>
                    <a:pt x="242" y="33"/>
                  </a:cubicBezTo>
                  <a:cubicBezTo>
                    <a:pt x="231" y="23"/>
                    <a:pt x="214" y="23"/>
                    <a:pt x="204" y="33"/>
                  </a:cubicBezTo>
                  <a:cubicBezTo>
                    <a:pt x="199" y="39"/>
                    <a:pt x="199" y="39"/>
                    <a:pt x="199" y="39"/>
                  </a:cubicBezTo>
                  <a:cubicBezTo>
                    <a:pt x="188" y="49"/>
                    <a:pt x="180" y="46"/>
                    <a:pt x="180" y="31"/>
                  </a:cubicBezTo>
                  <a:cubicBezTo>
                    <a:pt x="180" y="27"/>
                    <a:pt x="180" y="27"/>
                    <a:pt x="180" y="27"/>
                  </a:cubicBezTo>
                  <a:cubicBezTo>
                    <a:pt x="180" y="12"/>
                    <a:pt x="168" y="0"/>
                    <a:pt x="153" y="0"/>
                  </a:cubicBezTo>
                  <a:cubicBezTo>
                    <a:pt x="135" y="0"/>
                    <a:pt x="135" y="0"/>
                    <a:pt x="135" y="0"/>
                  </a:cubicBezTo>
                  <a:cubicBezTo>
                    <a:pt x="120" y="0"/>
                    <a:pt x="108" y="12"/>
                    <a:pt x="108" y="27"/>
                  </a:cubicBezTo>
                  <a:cubicBezTo>
                    <a:pt x="108" y="31"/>
                    <a:pt x="108" y="31"/>
                    <a:pt x="108" y="31"/>
                  </a:cubicBezTo>
                  <a:cubicBezTo>
                    <a:pt x="108" y="46"/>
                    <a:pt x="100" y="49"/>
                    <a:pt x="89" y="39"/>
                  </a:cubicBezTo>
                  <a:cubicBezTo>
                    <a:pt x="84" y="33"/>
                    <a:pt x="84" y="33"/>
                    <a:pt x="84" y="33"/>
                  </a:cubicBezTo>
                  <a:cubicBezTo>
                    <a:pt x="73" y="23"/>
                    <a:pt x="56" y="23"/>
                    <a:pt x="46" y="33"/>
                  </a:cubicBezTo>
                  <a:cubicBezTo>
                    <a:pt x="33" y="46"/>
                    <a:pt x="33" y="46"/>
                    <a:pt x="33" y="46"/>
                  </a:cubicBezTo>
                  <a:cubicBezTo>
                    <a:pt x="23" y="57"/>
                    <a:pt x="23" y="74"/>
                    <a:pt x="33" y="84"/>
                  </a:cubicBezTo>
                  <a:cubicBezTo>
                    <a:pt x="39" y="89"/>
                    <a:pt x="39" y="89"/>
                    <a:pt x="39" y="89"/>
                  </a:cubicBezTo>
                  <a:cubicBezTo>
                    <a:pt x="49" y="100"/>
                    <a:pt x="45" y="108"/>
                    <a:pt x="31" y="108"/>
                  </a:cubicBezTo>
                  <a:cubicBezTo>
                    <a:pt x="27" y="108"/>
                    <a:pt x="27" y="108"/>
                    <a:pt x="27" y="108"/>
                  </a:cubicBezTo>
                  <a:cubicBezTo>
                    <a:pt x="12" y="108"/>
                    <a:pt x="0" y="120"/>
                    <a:pt x="0" y="135"/>
                  </a:cubicBezTo>
                  <a:cubicBezTo>
                    <a:pt x="0" y="153"/>
                    <a:pt x="0" y="153"/>
                    <a:pt x="0" y="153"/>
                  </a:cubicBezTo>
                  <a:cubicBezTo>
                    <a:pt x="0" y="168"/>
                    <a:pt x="12" y="180"/>
                    <a:pt x="27" y="180"/>
                  </a:cubicBezTo>
                  <a:cubicBezTo>
                    <a:pt x="31" y="180"/>
                    <a:pt x="31" y="180"/>
                    <a:pt x="31" y="180"/>
                  </a:cubicBezTo>
                  <a:cubicBezTo>
                    <a:pt x="45" y="180"/>
                    <a:pt x="49" y="188"/>
                    <a:pt x="39" y="199"/>
                  </a:cubicBezTo>
                  <a:cubicBezTo>
                    <a:pt x="33" y="204"/>
                    <a:pt x="33" y="204"/>
                    <a:pt x="33" y="204"/>
                  </a:cubicBezTo>
                  <a:cubicBezTo>
                    <a:pt x="23" y="214"/>
                    <a:pt x="23" y="231"/>
                    <a:pt x="33" y="242"/>
                  </a:cubicBezTo>
                  <a:cubicBezTo>
                    <a:pt x="46" y="255"/>
                    <a:pt x="46" y="255"/>
                    <a:pt x="46" y="255"/>
                  </a:cubicBezTo>
                  <a:cubicBezTo>
                    <a:pt x="56" y="265"/>
                    <a:pt x="73" y="265"/>
                    <a:pt x="84" y="255"/>
                  </a:cubicBezTo>
                  <a:cubicBezTo>
                    <a:pt x="89" y="249"/>
                    <a:pt x="89" y="249"/>
                    <a:pt x="89" y="249"/>
                  </a:cubicBezTo>
                  <a:cubicBezTo>
                    <a:pt x="100" y="239"/>
                    <a:pt x="108" y="242"/>
                    <a:pt x="108" y="257"/>
                  </a:cubicBezTo>
                  <a:cubicBezTo>
                    <a:pt x="108" y="261"/>
                    <a:pt x="108" y="261"/>
                    <a:pt x="108" y="261"/>
                  </a:cubicBezTo>
                  <a:cubicBezTo>
                    <a:pt x="108" y="276"/>
                    <a:pt x="120" y="288"/>
                    <a:pt x="135" y="288"/>
                  </a:cubicBezTo>
                  <a:cubicBezTo>
                    <a:pt x="153" y="288"/>
                    <a:pt x="153" y="288"/>
                    <a:pt x="153" y="288"/>
                  </a:cubicBezTo>
                  <a:cubicBezTo>
                    <a:pt x="168" y="288"/>
                    <a:pt x="180" y="276"/>
                    <a:pt x="180" y="261"/>
                  </a:cubicBezTo>
                  <a:cubicBezTo>
                    <a:pt x="180" y="257"/>
                    <a:pt x="180" y="257"/>
                    <a:pt x="180" y="257"/>
                  </a:cubicBezTo>
                  <a:cubicBezTo>
                    <a:pt x="180" y="242"/>
                    <a:pt x="188" y="239"/>
                    <a:pt x="199" y="249"/>
                  </a:cubicBezTo>
                  <a:cubicBezTo>
                    <a:pt x="204" y="255"/>
                    <a:pt x="204" y="255"/>
                    <a:pt x="204" y="255"/>
                  </a:cubicBezTo>
                  <a:cubicBezTo>
                    <a:pt x="214" y="265"/>
                    <a:pt x="231" y="265"/>
                    <a:pt x="242" y="255"/>
                  </a:cubicBezTo>
                  <a:cubicBezTo>
                    <a:pt x="254" y="242"/>
                    <a:pt x="254" y="242"/>
                    <a:pt x="254" y="242"/>
                  </a:cubicBezTo>
                  <a:cubicBezTo>
                    <a:pt x="265" y="231"/>
                    <a:pt x="265" y="214"/>
                    <a:pt x="254" y="204"/>
                  </a:cubicBezTo>
                  <a:cubicBezTo>
                    <a:pt x="249" y="199"/>
                    <a:pt x="249" y="199"/>
                    <a:pt x="249" y="199"/>
                  </a:cubicBezTo>
                  <a:cubicBezTo>
                    <a:pt x="239" y="188"/>
                    <a:pt x="242" y="180"/>
                    <a:pt x="257" y="180"/>
                  </a:cubicBezTo>
                  <a:cubicBezTo>
                    <a:pt x="261" y="180"/>
                    <a:pt x="261" y="180"/>
                    <a:pt x="261" y="180"/>
                  </a:cubicBezTo>
                  <a:cubicBezTo>
                    <a:pt x="276" y="180"/>
                    <a:pt x="288" y="168"/>
                    <a:pt x="288" y="153"/>
                  </a:cubicBezTo>
                  <a:cubicBezTo>
                    <a:pt x="288" y="135"/>
                    <a:pt x="288" y="135"/>
                    <a:pt x="288" y="135"/>
                  </a:cubicBezTo>
                  <a:cubicBezTo>
                    <a:pt x="288" y="120"/>
                    <a:pt x="276" y="108"/>
                    <a:pt x="261" y="108"/>
                  </a:cubicBezTo>
                  <a:close/>
                  <a:moveTo>
                    <a:pt x="144" y="198"/>
                  </a:moveTo>
                  <a:cubicBezTo>
                    <a:pt x="114" y="198"/>
                    <a:pt x="90" y="174"/>
                    <a:pt x="90" y="145"/>
                  </a:cubicBezTo>
                  <a:cubicBezTo>
                    <a:pt x="90" y="115"/>
                    <a:pt x="114" y="91"/>
                    <a:pt x="144" y="91"/>
                  </a:cubicBezTo>
                  <a:cubicBezTo>
                    <a:pt x="173" y="91"/>
                    <a:pt x="197" y="115"/>
                    <a:pt x="197" y="145"/>
                  </a:cubicBezTo>
                  <a:cubicBezTo>
                    <a:pt x="197" y="174"/>
                    <a:pt x="173" y="198"/>
                    <a:pt x="144" y="1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buFontTx/>
                <a:buNone/>
                <a:defRPr/>
              </a:pPr>
              <a:endParaRPr lang="zh-CN" altLang="en-US">
                <a:solidFill>
                  <a:prstClr val="black"/>
                </a:solidFill>
                <a:latin typeface="+mn-lt"/>
                <a:ea typeface="+mn-ea"/>
              </a:endParaRPr>
            </a:p>
          </p:txBody>
        </p:sp>
        <p:sp>
          <p:nvSpPr>
            <p:cNvPr id="9" name="Freeform 73">
              <a:extLst>
                <a:ext uri="{FF2B5EF4-FFF2-40B4-BE49-F238E27FC236}">
                  <a16:creationId xmlns:a16="http://schemas.microsoft.com/office/drawing/2014/main" id="{FD4D75D3-01EC-7C6D-48C3-C19C4FA1B409}"/>
                </a:ext>
              </a:extLst>
            </p:cNvPr>
            <p:cNvSpPr>
              <a:spLocks noEditPoints="1"/>
            </p:cNvSpPr>
            <p:nvPr/>
          </p:nvSpPr>
          <p:spPr bwMode="auto">
            <a:xfrm>
              <a:off x="7689509" y="4568366"/>
              <a:ext cx="929740" cy="881602"/>
            </a:xfrm>
            <a:custGeom>
              <a:avLst/>
              <a:gdLst>
                <a:gd name="T0" fmla="*/ 196 w 216"/>
                <a:gd name="T1" fmla="*/ 81 h 216"/>
                <a:gd name="T2" fmla="*/ 193 w 216"/>
                <a:gd name="T3" fmla="*/ 81 h 216"/>
                <a:gd name="T4" fmla="*/ 187 w 216"/>
                <a:gd name="T5" fmla="*/ 67 h 216"/>
                <a:gd name="T6" fmla="*/ 191 w 216"/>
                <a:gd name="T7" fmla="*/ 63 h 216"/>
                <a:gd name="T8" fmla="*/ 191 w 216"/>
                <a:gd name="T9" fmla="*/ 35 h 216"/>
                <a:gd name="T10" fmla="*/ 181 w 216"/>
                <a:gd name="T11" fmla="*/ 25 h 216"/>
                <a:gd name="T12" fmla="*/ 153 w 216"/>
                <a:gd name="T13" fmla="*/ 25 h 216"/>
                <a:gd name="T14" fmla="*/ 149 w 216"/>
                <a:gd name="T15" fmla="*/ 29 h 216"/>
                <a:gd name="T16" fmla="*/ 135 w 216"/>
                <a:gd name="T17" fmla="*/ 23 h 216"/>
                <a:gd name="T18" fmla="*/ 135 w 216"/>
                <a:gd name="T19" fmla="*/ 20 h 216"/>
                <a:gd name="T20" fmla="*/ 115 w 216"/>
                <a:gd name="T21" fmla="*/ 0 h 216"/>
                <a:gd name="T22" fmla="*/ 101 w 216"/>
                <a:gd name="T23" fmla="*/ 0 h 216"/>
                <a:gd name="T24" fmla="*/ 81 w 216"/>
                <a:gd name="T25" fmla="*/ 20 h 216"/>
                <a:gd name="T26" fmla="*/ 81 w 216"/>
                <a:gd name="T27" fmla="*/ 23 h 216"/>
                <a:gd name="T28" fmla="*/ 67 w 216"/>
                <a:gd name="T29" fmla="*/ 29 h 216"/>
                <a:gd name="T30" fmla="*/ 63 w 216"/>
                <a:gd name="T31" fmla="*/ 25 h 216"/>
                <a:gd name="T32" fmla="*/ 34 w 216"/>
                <a:gd name="T33" fmla="*/ 25 h 216"/>
                <a:gd name="T34" fmla="*/ 25 w 216"/>
                <a:gd name="T35" fmla="*/ 35 h 216"/>
                <a:gd name="T36" fmla="*/ 25 w 216"/>
                <a:gd name="T37" fmla="*/ 63 h 216"/>
                <a:gd name="T38" fmla="*/ 29 w 216"/>
                <a:gd name="T39" fmla="*/ 67 h 216"/>
                <a:gd name="T40" fmla="*/ 23 w 216"/>
                <a:gd name="T41" fmla="*/ 81 h 216"/>
                <a:gd name="T42" fmla="*/ 20 w 216"/>
                <a:gd name="T43" fmla="*/ 81 h 216"/>
                <a:gd name="T44" fmla="*/ 0 w 216"/>
                <a:gd name="T45" fmla="*/ 101 h 216"/>
                <a:gd name="T46" fmla="*/ 0 w 216"/>
                <a:gd name="T47" fmla="*/ 115 h 216"/>
                <a:gd name="T48" fmla="*/ 20 w 216"/>
                <a:gd name="T49" fmla="*/ 135 h 216"/>
                <a:gd name="T50" fmla="*/ 23 w 216"/>
                <a:gd name="T51" fmla="*/ 135 h 216"/>
                <a:gd name="T52" fmla="*/ 29 w 216"/>
                <a:gd name="T53" fmla="*/ 149 h 216"/>
                <a:gd name="T54" fmla="*/ 25 w 216"/>
                <a:gd name="T55" fmla="*/ 153 h 216"/>
                <a:gd name="T56" fmla="*/ 25 w 216"/>
                <a:gd name="T57" fmla="*/ 182 h 216"/>
                <a:gd name="T58" fmla="*/ 34 w 216"/>
                <a:gd name="T59" fmla="*/ 191 h 216"/>
                <a:gd name="T60" fmla="*/ 63 w 216"/>
                <a:gd name="T61" fmla="*/ 191 h 216"/>
                <a:gd name="T62" fmla="*/ 67 w 216"/>
                <a:gd name="T63" fmla="*/ 187 h 216"/>
                <a:gd name="T64" fmla="*/ 81 w 216"/>
                <a:gd name="T65" fmla="*/ 193 h 216"/>
                <a:gd name="T66" fmla="*/ 81 w 216"/>
                <a:gd name="T67" fmla="*/ 196 h 216"/>
                <a:gd name="T68" fmla="*/ 101 w 216"/>
                <a:gd name="T69" fmla="*/ 216 h 216"/>
                <a:gd name="T70" fmla="*/ 115 w 216"/>
                <a:gd name="T71" fmla="*/ 216 h 216"/>
                <a:gd name="T72" fmla="*/ 135 w 216"/>
                <a:gd name="T73" fmla="*/ 196 h 216"/>
                <a:gd name="T74" fmla="*/ 135 w 216"/>
                <a:gd name="T75" fmla="*/ 193 h 216"/>
                <a:gd name="T76" fmla="*/ 149 w 216"/>
                <a:gd name="T77" fmla="*/ 187 h 216"/>
                <a:gd name="T78" fmla="*/ 153 w 216"/>
                <a:gd name="T79" fmla="*/ 191 h 216"/>
                <a:gd name="T80" fmla="*/ 181 w 216"/>
                <a:gd name="T81" fmla="*/ 191 h 216"/>
                <a:gd name="T82" fmla="*/ 191 w 216"/>
                <a:gd name="T83" fmla="*/ 182 h 216"/>
                <a:gd name="T84" fmla="*/ 191 w 216"/>
                <a:gd name="T85" fmla="*/ 153 h 216"/>
                <a:gd name="T86" fmla="*/ 187 w 216"/>
                <a:gd name="T87" fmla="*/ 149 h 216"/>
                <a:gd name="T88" fmla="*/ 193 w 216"/>
                <a:gd name="T89" fmla="*/ 135 h 216"/>
                <a:gd name="T90" fmla="*/ 196 w 216"/>
                <a:gd name="T91" fmla="*/ 135 h 216"/>
                <a:gd name="T92" fmla="*/ 216 w 216"/>
                <a:gd name="T93" fmla="*/ 115 h 216"/>
                <a:gd name="T94" fmla="*/ 216 w 216"/>
                <a:gd name="T95" fmla="*/ 101 h 216"/>
                <a:gd name="T96" fmla="*/ 196 w 216"/>
                <a:gd name="T97" fmla="*/ 81 h 216"/>
                <a:gd name="T98" fmla="*/ 108 w 216"/>
                <a:gd name="T99" fmla="*/ 149 h 216"/>
                <a:gd name="T100" fmla="*/ 67 w 216"/>
                <a:gd name="T101" fmla="*/ 109 h 216"/>
                <a:gd name="T102" fmla="*/ 108 w 216"/>
                <a:gd name="T103" fmla="*/ 68 h 216"/>
                <a:gd name="T104" fmla="*/ 148 w 216"/>
                <a:gd name="T105" fmla="*/ 109 h 216"/>
                <a:gd name="T106" fmla="*/ 108 w 216"/>
                <a:gd name="T107" fmla="*/ 149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6" h="216">
                  <a:moveTo>
                    <a:pt x="196" y="81"/>
                  </a:moveTo>
                  <a:cubicBezTo>
                    <a:pt x="193" y="81"/>
                    <a:pt x="193" y="81"/>
                    <a:pt x="193" y="81"/>
                  </a:cubicBezTo>
                  <a:cubicBezTo>
                    <a:pt x="182" y="81"/>
                    <a:pt x="179" y="75"/>
                    <a:pt x="187" y="67"/>
                  </a:cubicBezTo>
                  <a:cubicBezTo>
                    <a:pt x="191" y="63"/>
                    <a:pt x="191" y="63"/>
                    <a:pt x="191" y="63"/>
                  </a:cubicBezTo>
                  <a:cubicBezTo>
                    <a:pt x="199" y="55"/>
                    <a:pt x="199" y="43"/>
                    <a:pt x="191" y="35"/>
                  </a:cubicBezTo>
                  <a:cubicBezTo>
                    <a:pt x="181" y="25"/>
                    <a:pt x="181" y="25"/>
                    <a:pt x="181" y="25"/>
                  </a:cubicBezTo>
                  <a:cubicBezTo>
                    <a:pt x="174" y="17"/>
                    <a:pt x="161" y="17"/>
                    <a:pt x="153" y="25"/>
                  </a:cubicBezTo>
                  <a:cubicBezTo>
                    <a:pt x="149" y="29"/>
                    <a:pt x="149" y="29"/>
                    <a:pt x="149" y="29"/>
                  </a:cubicBezTo>
                  <a:cubicBezTo>
                    <a:pt x="141" y="37"/>
                    <a:pt x="135" y="34"/>
                    <a:pt x="135" y="23"/>
                  </a:cubicBezTo>
                  <a:cubicBezTo>
                    <a:pt x="135" y="20"/>
                    <a:pt x="135" y="20"/>
                    <a:pt x="135" y="20"/>
                  </a:cubicBezTo>
                  <a:cubicBezTo>
                    <a:pt x="135" y="9"/>
                    <a:pt x="126" y="0"/>
                    <a:pt x="115" y="0"/>
                  </a:cubicBezTo>
                  <a:cubicBezTo>
                    <a:pt x="101" y="0"/>
                    <a:pt x="101" y="0"/>
                    <a:pt x="101" y="0"/>
                  </a:cubicBezTo>
                  <a:cubicBezTo>
                    <a:pt x="90" y="0"/>
                    <a:pt x="81" y="9"/>
                    <a:pt x="81" y="20"/>
                  </a:cubicBezTo>
                  <a:cubicBezTo>
                    <a:pt x="81" y="23"/>
                    <a:pt x="81" y="23"/>
                    <a:pt x="81" y="23"/>
                  </a:cubicBezTo>
                  <a:cubicBezTo>
                    <a:pt x="81" y="34"/>
                    <a:pt x="75" y="37"/>
                    <a:pt x="67" y="29"/>
                  </a:cubicBezTo>
                  <a:cubicBezTo>
                    <a:pt x="63" y="25"/>
                    <a:pt x="63" y="25"/>
                    <a:pt x="63" y="25"/>
                  </a:cubicBezTo>
                  <a:cubicBezTo>
                    <a:pt x="55" y="17"/>
                    <a:pt x="42" y="17"/>
                    <a:pt x="34" y="25"/>
                  </a:cubicBezTo>
                  <a:cubicBezTo>
                    <a:pt x="25" y="35"/>
                    <a:pt x="25" y="35"/>
                    <a:pt x="25" y="35"/>
                  </a:cubicBezTo>
                  <a:cubicBezTo>
                    <a:pt x="17" y="43"/>
                    <a:pt x="17" y="55"/>
                    <a:pt x="25" y="63"/>
                  </a:cubicBezTo>
                  <a:cubicBezTo>
                    <a:pt x="29" y="67"/>
                    <a:pt x="29" y="67"/>
                    <a:pt x="29" y="67"/>
                  </a:cubicBezTo>
                  <a:cubicBezTo>
                    <a:pt x="37" y="75"/>
                    <a:pt x="34" y="81"/>
                    <a:pt x="23" y="81"/>
                  </a:cubicBezTo>
                  <a:cubicBezTo>
                    <a:pt x="20" y="81"/>
                    <a:pt x="20" y="81"/>
                    <a:pt x="20" y="81"/>
                  </a:cubicBezTo>
                  <a:cubicBezTo>
                    <a:pt x="9" y="81"/>
                    <a:pt x="0" y="90"/>
                    <a:pt x="0" y="101"/>
                  </a:cubicBezTo>
                  <a:cubicBezTo>
                    <a:pt x="0" y="115"/>
                    <a:pt x="0" y="115"/>
                    <a:pt x="0" y="115"/>
                  </a:cubicBezTo>
                  <a:cubicBezTo>
                    <a:pt x="0" y="126"/>
                    <a:pt x="9" y="135"/>
                    <a:pt x="20" y="135"/>
                  </a:cubicBezTo>
                  <a:cubicBezTo>
                    <a:pt x="23" y="135"/>
                    <a:pt x="23" y="135"/>
                    <a:pt x="23" y="135"/>
                  </a:cubicBezTo>
                  <a:cubicBezTo>
                    <a:pt x="34" y="135"/>
                    <a:pt x="37" y="141"/>
                    <a:pt x="29" y="149"/>
                  </a:cubicBezTo>
                  <a:cubicBezTo>
                    <a:pt x="25" y="153"/>
                    <a:pt x="25" y="153"/>
                    <a:pt x="25" y="153"/>
                  </a:cubicBezTo>
                  <a:cubicBezTo>
                    <a:pt x="17" y="161"/>
                    <a:pt x="17" y="174"/>
                    <a:pt x="25" y="182"/>
                  </a:cubicBezTo>
                  <a:cubicBezTo>
                    <a:pt x="34" y="191"/>
                    <a:pt x="34" y="191"/>
                    <a:pt x="34" y="191"/>
                  </a:cubicBezTo>
                  <a:cubicBezTo>
                    <a:pt x="42" y="199"/>
                    <a:pt x="55" y="199"/>
                    <a:pt x="63" y="191"/>
                  </a:cubicBezTo>
                  <a:cubicBezTo>
                    <a:pt x="67" y="187"/>
                    <a:pt x="67" y="187"/>
                    <a:pt x="67" y="187"/>
                  </a:cubicBezTo>
                  <a:cubicBezTo>
                    <a:pt x="75" y="179"/>
                    <a:pt x="81" y="182"/>
                    <a:pt x="81" y="193"/>
                  </a:cubicBezTo>
                  <a:cubicBezTo>
                    <a:pt x="81" y="196"/>
                    <a:pt x="81" y="196"/>
                    <a:pt x="81" y="196"/>
                  </a:cubicBezTo>
                  <a:cubicBezTo>
                    <a:pt x="81" y="207"/>
                    <a:pt x="90" y="216"/>
                    <a:pt x="101" y="216"/>
                  </a:cubicBezTo>
                  <a:cubicBezTo>
                    <a:pt x="115" y="216"/>
                    <a:pt x="115" y="216"/>
                    <a:pt x="115" y="216"/>
                  </a:cubicBezTo>
                  <a:cubicBezTo>
                    <a:pt x="126" y="216"/>
                    <a:pt x="135" y="207"/>
                    <a:pt x="135" y="196"/>
                  </a:cubicBezTo>
                  <a:cubicBezTo>
                    <a:pt x="135" y="193"/>
                    <a:pt x="135" y="193"/>
                    <a:pt x="135" y="193"/>
                  </a:cubicBezTo>
                  <a:cubicBezTo>
                    <a:pt x="135" y="182"/>
                    <a:pt x="141" y="180"/>
                    <a:pt x="149" y="187"/>
                  </a:cubicBezTo>
                  <a:cubicBezTo>
                    <a:pt x="153" y="191"/>
                    <a:pt x="153" y="191"/>
                    <a:pt x="153" y="191"/>
                  </a:cubicBezTo>
                  <a:cubicBezTo>
                    <a:pt x="161" y="199"/>
                    <a:pt x="174" y="199"/>
                    <a:pt x="181" y="191"/>
                  </a:cubicBezTo>
                  <a:cubicBezTo>
                    <a:pt x="191" y="182"/>
                    <a:pt x="191" y="182"/>
                    <a:pt x="191" y="182"/>
                  </a:cubicBezTo>
                  <a:cubicBezTo>
                    <a:pt x="199" y="174"/>
                    <a:pt x="199" y="161"/>
                    <a:pt x="191" y="153"/>
                  </a:cubicBezTo>
                  <a:cubicBezTo>
                    <a:pt x="187" y="149"/>
                    <a:pt x="187" y="149"/>
                    <a:pt x="187" y="149"/>
                  </a:cubicBezTo>
                  <a:cubicBezTo>
                    <a:pt x="179" y="141"/>
                    <a:pt x="182" y="135"/>
                    <a:pt x="193" y="135"/>
                  </a:cubicBezTo>
                  <a:cubicBezTo>
                    <a:pt x="196" y="135"/>
                    <a:pt x="196" y="135"/>
                    <a:pt x="196" y="135"/>
                  </a:cubicBezTo>
                  <a:cubicBezTo>
                    <a:pt x="207" y="135"/>
                    <a:pt x="216" y="126"/>
                    <a:pt x="216" y="115"/>
                  </a:cubicBezTo>
                  <a:cubicBezTo>
                    <a:pt x="216" y="101"/>
                    <a:pt x="216" y="101"/>
                    <a:pt x="216" y="101"/>
                  </a:cubicBezTo>
                  <a:cubicBezTo>
                    <a:pt x="216" y="90"/>
                    <a:pt x="207" y="81"/>
                    <a:pt x="196" y="81"/>
                  </a:cubicBezTo>
                  <a:close/>
                  <a:moveTo>
                    <a:pt x="108" y="149"/>
                  </a:moveTo>
                  <a:cubicBezTo>
                    <a:pt x="86" y="149"/>
                    <a:pt x="67" y="131"/>
                    <a:pt x="67" y="109"/>
                  </a:cubicBezTo>
                  <a:cubicBezTo>
                    <a:pt x="67" y="86"/>
                    <a:pt x="86" y="68"/>
                    <a:pt x="108" y="68"/>
                  </a:cubicBezTo>
                  <a:cubicBezTo>
                    <a:pt x="130" y="68"/>
                    <a:pt x="148" y="86"/>
                    <a:pt x="148" y="109"/>
                  </a:cubicBezTo>
                  <a:cubicBezTo>
                    <a:pt x="148" y="131"/>
                    <a:pt x="130" y="149"/>
                    <a:pt x="108" y="1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buFontTx/>
                <a:buNone/>
                <a:defRPr/>
              </a:pPr>
              <a:endParaRPr lang="zh-CN" altLang="en-US">
                <a:solidFill>
                  <a:prstClr val="black"/>
                </a:solidFill>
                <a:latin typeface="+mn-lt"/>
                <a:ea typeface="+mn-ea"/>
              </a:endParaRPr>
            </a:p>
          </p:txBody>
        </p:sp>
        <p:sp>
          <p:nvSpPr>
            <p:cNvPr id="10" name="Freeform 74">
              <a:extLst>
                <a:ext uri="{FF2B5EF4-FFF2-40B4-BE49-F238E27FC236}">
                  <a16:creationId xmlns:a16="http://schemas.microsoft.com/office/drawing/2014/main" id="{A5083DF5-B157-A88E-0FAA-BD639238DB99}"/>
                </a:ext>
              </a:extLst>
            </p:cNvPr>
            <p:cNvSpPr>
              <a:spLocks noEditPoints="1"/>
            </p:cNvSpPr>
            <p:nvPr/>
          </p:nvSpPr>
          <p:spPr bwMode="auto">
            <a:xfrm>
              <a:off x="8198315" y="3969186"/>
              <a:ext cx="757742" cy="757742"/>
            </a:xfrm>
            <a:custGeom>
              <a:avLst/>
              <a:gdLst>
                <a:gd name="T0" fmla="*/ 98 w 108"/>
                <a:gd name="T1" fmla="*/ 41 h 108"/>
                <a:gd name="T2" fmla="*/ 96 w 108"/>
                <a:gd name="T3" fmla="*/ 41 h 108"/>
                <a:gd name="T4" fmla="*/ 93 w 108"/>
                <a:gd name="T5" fmla="*/ 34 h 108"/>
                <a:gd name="T6" fmla="*/ 95 w 108"/>
                <a:gd name="T7" fmla="*/ 32 h 108"/>
                <a:gd name="T8" fmla="*/ 95 w 108"/>
                <a:gd name="T9" fmla="*/ 18 h 108"/>
                <a:gd name="T10" fmla="*/ 91 w 108"/>
                <a:gd name="T11" fmla="*/ 13 h 108"/>
                <a:gd name="T12" fmla="*/ 76 w 108"/>
                <a:gd name="T13" fmla="*/ 13 h 108"/>
                <a:gd name="T14" fmla="*/ 74 w 108"/>
                <a:gd name="T15" fmla="*/ 15 h 108"/>
                <a:gd name="T16" fmla="*/ 67 w 108"/>
                <a:gd name="T17" fmla="*/ 12 h 108"/>
                <a:gd name="T18" fmla="*/ 67 w 108"/>
                <a:gd name="T19" fmla="*/ 10 h 108"/>
                <a:gd name="T20" fmla="*/ 57 w 108"/>
                <a:gd name="T21" fmla="*/ 0 h 108"/>
                <a:gd name="T22" fmla="*/ 51 w 108"/>
                <a:gd name="T23" fmla="*/ 0 h 108"/>
                <a:gd name="T24" fmla="*/ 41 w 108"/>
                <a:gd name="T25" fmla="*/ 10 h 108"/>
                <a:gd name="T26" fmla="*/ 41 w 108"/>
                <a:gd name="T27" fmla="*/ 12 h 108"/>
                <a:gd name="T28" fmla="*/ 34 w 108"/>
                <a:gd name="T29" fmla="*/ 15 h 108"/>
                <a:gd name="T30" fmla="*/ 32 w 108"/>
                <a:gd name="T31" fmla="*/ 13 h 108"/>
                <a:gd name="T32" fmla="*/ 17 w 108"/>
                <a:gd name="T33" fmla="*/ 13 h 108"/>
                <a:gd name="T34" fmla="*/ 13 w 108"/>
                <a:gd name="T35" fmla="*/ 18 h 108"/>
                <a:gd name="T36" fmla="*/ 13 w 108"/>
                <a:gd name="T37" fmla="*/ 32 h 108"/>
                <a:gd name="T38" fmla="*/ 15 w 108"/>
                <a:gd name="T39" fmla="*/ 34 h 108"/>
                <a:gd name="T40" fmla="*/ 12 w 108"/>
                <a:gd name="T41" fmla="*/ 41 h 108"/>
                <a:gd name="T42" fmla="*/ 10 w 108"/>
                <a:gd name="T43" fmla="*/ 41 h 108"/>
                <a:gd name="T44" fmla="*/ 0 w 108"/>
                <a:gd name="T45" fmla="*/ 51 h 108"/>
                <a:gd name="T46" fmla="*/ 0 w 108"/>
                <a:gd name="T47" fmla="*/ 58 h 108"/>
                <a:gd name="T48" fmla="*/ 10 w 108"/>
                <a:gd name="T49" fmla="*/ 68 h 108"/>
                <a:gd name="T50" fmla="*/ 12 w 108"/>
                <a:gd name="T51" fmla="*/ 68 h 108"/>
                <a:gd name="T52" fmla="*/ 15 w 108"/>
                <a:gd name="T53" fmla="*/ 75 h 108"/>
                <a:gd name="T54" fmla="*/ 13 w 108"/>
                <a:gd name="T55" fmla="*/ 77 h 108"/>
                <a:gd name="T56" fmla="*/ 13 w 108"/>
                <a:gd name="T57" fmla="*/ 91 h 108"/>
                <a:gd name="T58" fmla="*/ 17 w 108"/>
                <a:gd name="T59" fmla="*/ 96 h 108"/>
                <a:gd name="T60" fmla="*/ 32 w 108"/>
                <a:gd name="T61" fmla="*/ 96 h 108"/>
                <a:gd name="T62" fmla="*/ 34 w 108"/>
                <a:gd name="T63" fmla="*/ 94 h 108"/>
                <a:gd name="T64" fmla="*/ 41 w 108"/>
                <a:gd name="T65" fmla="*/ 97 h 108"/>
                <a:gd name="T66" fmla="*/ 41 w 108"/>
                <a:gd name="T67" fmla="*/ 98 h 108"/>
                <a:gd name="T68" fmla="*/ 51 w 108"/>
                <a:gd name="T69" fmla="*/ 108 h 108"/>
                <a:gd name="T70" fmla="*/ 57 w 108"/>
                <a:gd name="T71" fmla="*/ 108 h 108"/>
                <a:gd name="T72" fmla="*/ 67 w 108"/>
                <a:gd name="T73" fmla="*/ 98 h 108"/>
                <a:gd name="T74" fmla="*/ 67 w 108"/>
                <a:gd name="T75" fmla="*/ 97 h 108"/>
                <a:gd name="T76" fmla="*/ 74 w 108"/>
                <a:gd name="T77" fmla="*/ 94 h 108"/>
                <a:gd name="T78" fmla="*/ 76 w 108"/>
                <a:gd name="T79" fmla="*/ 96 h 108"/>
                <a:gd name="T80" fmla="*/ 91 w 108"/>
                <a:gd name="T81" fmla="*/ 96 h 108"/>
                <a:gd name="T82" fmla="*/ 95 w 108"/>
                <a:gd name="T83" fmla="*/ 91 h 108"/>
                <a:gd name="T84" fmla="*/ 95 w 108"/>
                <a:gd name="T85" fmla="*/ 77 h 108"/>
                <a:gd name="T86" fmla="*/ 93 w 108"/>
                <a:gd name="T87" fmla="*/ 75 h 108"/>
                <a:gd name="T88" fmla="*/ 96 w 108"/>
                <a:gd name="T89" fmla="*/ 68 h 108"/>
                <a:gd name="T90" fmla="*/ 98 w 108"/>
                <a:gd name="T91" fmla="*/ 68 h 108"/>
                <a:gd name="T92" fmla="*/ 108 w 108"/>
                <a:gd name="T93" fmla="*/ 58 h 108"/>
                <a:gd name="T94" fmla="*/ 108 w 108"/>
                <a:gd name="T95" fmla="*/ 51 h 108"/>
                <a:gd name="T96" fmla="*/ 98 w 108"/>
                <a:gd name="T97" fmla="*/ 41 h 108"/>
                <a:gd name="T98" fmla="*/ 54 w 108"/>
                <a:gd name="T99" fmla="*/ 75 h 108"/>
                <a:gd name="T100" fmla="*/ 34 w 108"/>
                <a:gd name="T101" fmla="*/ 54 h 108"/>
                <a:gd name="T102" fmla="*/ 54 w 108"/>
                <a:gd name="T103" fmla="*/ 34 h 108"/>
                <a:gd name="T104" fmla="*/ 74 w 108"/>
                <a:gd name="T105" fmla="*/ 54 h 108"/>
                <a:gd name="T106" fmla="*/ 54 w 108"/>
                <a:gd name="T107" fmla="*/ 7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8" h="108">
                  <a:moveTo>
                    <a:pt x="98" y="41"/>
                  </a:moveTo>
                  <a:cubicBezTo>
                    <a:pt x="96" y="41"/>
                    <a:pt x="96" y="41"/>
                    <a:pt x="96" y="41"/>
                  </a:cubicBezTo>
                  <a:cubicBezTo>
                    <a:pt x="91" y="41"/>
                    <a:pt x="89" y="38"/>
                    <a:pt x="93" y="34"/>
                  </a:cubicBezTo>
                  <a:cubicBezTo>
                    <a:pt x="95" y="32"/>
                    <a:pt x="95" y="32"/>
                    <a:pt x="95" y="32"/>
                  </a:cubicBezTo>
                  <a:cubicBezTo>
                    <a:pt x="99" y="28"/>
                    <a:pt x="99" y="21"/>
                    <a:pt x="95" y="18"/>
                  </a:cubicBezTo>
                  <a:cubicBezTo>
                    <a:pt x="91" y="13"/>
                    <a:pt x="91" y="13"/>
                    <a:pt x="91" y="13"/>
                  </a:cubicBezTo>
                  <a:cubicBezTo>
                    <a:pt x="87" y="9"/>
                    <a:pt x="80" y="9"/>
                    <a:pt x="76" y="13"/>
                  </a:cubicBezTo>
                  <a:cubicBezTo>
                    <a:pt x="74" y="15"/>
                    <a:pt x="74" y="15"/>
                    <a:pt x="74" y="15"/>
                  </a:cubicBezTo>
                  <a:cubicBezTo>
                    <a:pt x="71" y="19"/>
                    <a:pt x="67" y="17"/>
                    <a:pt x="67" y="12"/>
                  </a:cubicBezTo>
                  <a:cubicBezTo>
                    <a:pt x="67" y="10"/>
                    <a:pt x="67" y="10"/>
                    <a:pt x="67" y="10"/>
                  </a:cubicBezTo>
                  <a:cubicBezTo>
                    <a:pt x="67" y="5"/>
                    <a:pt x="63" y="0"/>
                    <a:pt x="57" y="0"/>
                  </a:cubicBezTo>
                  <a:cubicBezTo>
                    <a:pt x="51" y="0"/>
                    <a:pt x="51" y="0"/>
                    <a:pt x="51" y="0"/>
                  </a:cubicBezTo>
                  <a:cubicBezTo>
                    <a:pt x="45" y="0"/>
                    <a:pt x="41" y="5"/>
                    <a:pt x="41" y="10"/>
                  </a:cubicBezTo>
                  <a:cubicBezTo>
                    <a:pt x="41" y="12"/>
                    <a:pt x="41" y="12"/>
                    <a:pt x="41" y="12"/>
                  </a:cubicBezTo>
                  <a:cubicBezTo>
                    <a:pt x="41" y="17"/>
                    <a:pt x="37" y="19"/>
                    <a:pt x="34" y="15"/>
                  </a:cubicBezTo>
                  <a:cubicBezTo>
                    <a:pt x="32" y="13"/>
                    <a:pt x="32" y="13"/>
                    <a:pt x="32" y="13"/>
                  </a:cubicBezTo>
                  <a:cubicBezTo>
                    <a:pt x="28" y="9"/>
                    <a:pt x="21" y="9"/>
                    <a:pt x="17" y="13"/>
                  </a:cubicBezTo>
                  <a:cubicBezTo>
                    <a:pt x="13" y="18"/>
                    <a:pt x="13" y="18"/>
                    <a:pt x="13" y="18"/>
                  </a:cubicBezTo>
                  <a:cubicBezTo>
                    <a:pt x="9" y="21"/>
                    <a:pt x="9" y="28"/>
                    <a:pt x="13" y="32"/>
                  </a:cubicBezTo>
                  <a:cubicBezTo>
                    <a:pt x="15" y="34"/>
                    <a:pt x="15" y="34"/>
                    <a:pt x="15" y="34"/>
                  </a:cubicBezTo>
                  <a:cubicBezTo>
                    <a:pt x="18" y="38"/>
                    <a:pt x="17" y="41"/>
                    <a:pt x="12" y="41"/>
                  </a:cubicBezTo>
                  <a:cubicBezTo>
                    <a:pt x="10" y="41"/>
                    <a:pt x="10" y="41"/>
                    <a:pt x="10" y="41"/>
                  </a:cubicBezTo>
                  <a:cubicBezTo>
                    <a:pt x="5" y="41"/>
                    <a:pt x="0" y="45"/>
                    <a:pt x="0" y="51"/>
                  </a:cubicBezTo>
                  <a:cubicBezTo>
                    <a:pt x="0" y="58"/>
                    <a:pt x="0" y="58"/>
                    <a:pt x="0" y="58"/>
                  </a:cubicBezTo>
                  <a:cubicBezTo>
                    <a:pt x="0" y="63"/>
                    <a:pt x="5" y="68"/>
                    <a:pt x="10" y="68"/>
                  </a:cubicBezTo>
                  <a:cubicBezTo>
                    <a:pt x="12" y="68"/>
                    <a:pt x="12" y="68"/>
                    <a:pt x="12" y="68"/>
                  </a:cubicBezTo>
                  <a:cubicBezTo>
                    <a:pt x="17" y="68"/>
                    <a:pt x="18" y="71"/>
                    <a:pt x="15" y="75"/>
                  </a:cubicBezTo>
                  <a:cubicBezTo>
                    <a:pt x="13" y="77"/>
                    <a:pt x="13" y="77"/>
                    <a:pt x="13" y="77"/>
                  </a:cubicBezTo>
                  <a:cubicBezTo>
                    <a:pt x="9" y="81"/>
                    <a:pt x="9" y="87"/>
                    <a:pt x="13" y="91"/>
                  </a:cubicBezTo>
                  <a:cubicBezTo>
                    <a:pt x="17" y="96"/>
                    <a:pt x="17" y="96"/>
                    <a:pt x="17" y="96"/>
                  </a:cubicBezTo>
                  <a:cubicBezTo>
                    <a:pt x="21" y="100"/>
                    <a:pt x="28" y="100"/>
                    <a:pt x="32" y="96"/>
                  </a:cubicBezTo>
                  <a:cubicBezTo>
                    <a:pt x="34" y="94"/>
                    <a:pt x="34" y="94"/>
                    <a:pt x="34" y="94"/>
                  </a:cubicBezTo>
                  <a:cubicBezTo>
                    <a:pt x="37" y="90"/>
                    <a:pt x="41" y="91"/>
                    <a:pt x="41" y="97"/>
                  </a:cubicBezTo>
                  <a:cubicBezTo>
                    <a:pt x="41" y="98"/>
                    <a:pt x="41" y="98"/>
                    <a:pt x="41" y="98"/>
                  </a:cubicBezTo>
                  <a:cubicBezTo>
                    <a:pt x="41" y="104"/>
                    <a:pt x="45" y="108"/>
                    <a:pt x="51" y="108"/>
                  </a:cubicBezTo>
                  <a:cubicBezTo>
                    <a:pt x="57" y="108"/>
                    <a:pt x="57" y="108"/>
                    <a:pt x="57" y="108"/>
                  </a:cubicBezTo>
                  <a:cubicBezTo>
                    <a:pt x="63" y="108"/>
                    <a:pt x="67" y="104"/>
                    <a:pt x="67" y="98"/>
                  </a:cubicBezTo>
                  <a:cubicBezTo>
                    <a:pt x="67" y="97"/>
                    <a:pt x="67" y="97"/>
                    <a:pt x="67" y="97"/>
                  </a:cubicBezTo>
                  <a:cubicBezTo>
                    <a:pt x="67" y="91"/>
                    <a:pt x="71" y="90"/>
                    <a:pt x="74" y="94"/>
                  </a:cubicBezTo>
                  <a:cubicBezTo>
                    <a:pt x="76" y="96"/>
                    <a:pt x="76" y="96"/>
                    <a:pt x="76" y="96"/>
                  </a:cubicBezTo>
                  <a:cubicBezTo>
                    <a:pt x="80" y="100"/>
                    <a:pt x="87" y="100"/>
                    <a:pt x="91" y="96"/>
                  </a:cubicBezTo>
                  <a:cubicBezTo>
                    <a:pt x="95" y="91"/>
                    <a:pt x="95" y="91"/>
                    <a:pt x="95" y="91"/>
                  </a:cubicBezTo>
                  <a:cubicBezTo>
                    <a:pt x="99" y="87"/>
                    <a:pt x="99" y="81"/>
                    <a:pt x="95" y="77"/>
                  </a:cubicBezTo>
                  <a:cubicBezTo>
                    <a:pt x="93" y="75"/>
                    <a:pt x="93" y="75"/>
                    <a:pt x="93" y="75"/>
                  </a:cubicBezTo>
                  <a:cubicBezTo>
                    <a:pt x="90" y="71"/>
                    <a:pt x="91" y="68"/>
                    <a:pt x="96" y="68"/>
                  </a:cubicBezTo>
                  <a:cubicBezTo>
                    <a:pt x="98" y="68"/>
                    <a:pt x="98" y="68"/>
                    <a:pt x="98" y="68"/>
                  </a:cubicBezTo>
                  <a:cubicBezTo>
                    <a:pt x="103" y="68"/>
                    <a:pt x="108" y="63"/>
                    <a:pt x="108" y="58"/>
                  </a:cubicBezTo>
                  <a:cubicBezTo>
                    <a:pt x="108" y="51"/>
                    <a:pt x="108" y="51"/>
                    <a:pt x="108" y="51"/>
                  </a:cubicBezTo>
                  <a:cubicBezTo>
                    <a:pt x="108" y="45"/>
                    <a:pt x="103" y="41"/>
                    <a:pt x="98" y="41"/>
                  </a:cubicBezTo>
                  <a:close/>
                  <a:moveTo>
                    <a:pt x="54" y="75"/>
                  </a:moveTo>
                  <a:cubicBezTo>
                    <a:pt x="43" y="75"/>
                    <a:pt x="34" y="66"/>
                    <a:pt x="34" y="54"/>
                  </a:cubicBezTo>
                  <a:cubicBezTo>
                    <a:pt x="34" y="43"/>
                    <a:pt x="43" y="34"/>
                    <a:pt x="54" y="34"/>
                  </a:cubicBezTo>
                  <a:cubicBezTo>
                    <a:pt x="65" y="34"/>
                    <a:pt x="74" y="43"/>
                    <a:pt x="74" y="54"/>
                  </a:cubicBezTo>
                  <a:cubicBezTo>
                    <a:pt x="74" y="66"/>
                    <a:pt x="65" y="75"/>
                    <a:pt x="54"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buFontTx/>
                <a:buNone/>
                <a:defRPr/>
              </a:pPr>
              <a:endParaRPr lang="zh-CN" altLang="en-US">
                <a:solidFill>
                  <a:prstClr val="black"/>
                </a:solidFill>
                <a:latin typeface="+mn-lt"/>
                <a:ea typeface="+mn-ea"/>
              </a:endParaRPr>
            </a:p>
          </p:txBody>
        </p:sp>
      </p:grpSp>
      <p:sp>
        <p:nvSpPr>
          <p:cNvPr id="24" name="Text Placeholder 2">
            <a:extLst>
              <a:ext uri="{FF2B5EF4-FFF2-40B4-BE49-F238E27FC236}">
                <a16:creationId xmlns:a16="http://schemas.microsoft.com/office/drawing/2014/main" id="{C604AC67-DF82-7F93-4852-3AFC796834FE}"/>
              </a:ext>
            </a:extLst>
          </p:cNvPr>
          <p:cNvSpPr>
            <a:spLocks noGrp="1"/>
          </p:cNvSpPr>
          <p:nvPr>
            <p:ph type="body" idx="1"/>
          </p:nvPr>
        </p:nvSpPr>
        <p:spPr>
          <a:xfrm>
            <a:off x="537299" y="1226009"/>
            <a:ext cx="4868942" cy="472548"/>
          </a:xfrm>
        </p:spPr>
        <p:txBody>
          <a:bodyPr anchor="b">
            <a:normAutofit/>
          </a:bodyPr>
          <a:lstStyle>
            <a:lvl1pPr marL="0" indent="0">
              <a:buNone/>
              <a:defRPr sz="2000" b="1">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5" name="Text Placeholder 2">
            <a:extLst>
              <a:ext uri="{FF2B5EF4-FFF2-40B4-BE49-F238E27FC236}">
                <a16:creationId xmlns:a16="http://schemas.microsoft.com/office/drawing/2014/main" id="{85935305-49C3-579D-65E8-CEEEDA6E1DB2}"/>
              </a:ext>
            </a:extLst>
          </p:cNvPr>
          <p:cNvSpPr>
            <a:spLocks noGrp="1"/>
          </p:cNvSpPr>
          <p:nvPr>
            <p:ph type="body" idx="15"/>
          </p:nvPr>
        </p:nvSpPr>
        <p:spPr>
          <a:xfrm>
            <a:off x="537299" y="1795473"/>
            <a:ext cx="4868942" cy="343235"/>
          </a:xfrm>
        </p:spPr>
        <p:txBody>
          <a:bodyPr wrap="square" anchor="t" anchorCtr="0">
            <a:spAutoFit/>
          </a:bodyPr>
          <a:lstStyle>
            <a:lvl1pPr marL="0" indent="0">
              <a:buNone/>
              <a:defRPr sz="1800" b="0">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7" name="矩形 6">
            <a:extLst>
              <a:ext uri="{FF2B5EF4-FFF2-40B4-BE49-F238E27FC236}">
                <a16:creationId xmlns:a16="http://schemas.microsoft.com/office/drawing/2014/main" id="{7D02DDD2-0CA5-77EE-1B54-7E7A3FCF63C3}"/>
              </a:ext>
            </a:extLst>
          </p:cNvPr>
          <p:cNvSpPr/>
          <p:nvPr userDrawn="1"/>
        </p:nvSpPr>
        <p:spPr>
          <a:xfrm rot="5400000">
            <a:off x="3445526" y="3591558"/>
            <a:ext cx="5318556" cy="208110"/>
          </a:xfrm>
          <a:prstGeom prst="rect">
            <a:avLst/>
          </a:prstGeom>
          <a:solidFill>
            <a:srgbClr val="FFC000">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SimSun" panose="02010600030101010101" pitchFamily="2" charset="-122"/>
              </a:defRPr>
            </a:lvl1pPr>
            <a:lvl2pPr>
              <a:defRPr>
                <a:solidFill>
                  <a:schemeClr val="tx1"/>
                </a:solidFill>
                <a:latin typeface="Calibri" panose="020F0502020204030204" pitchFamily="34" charset="0"/>
                <a:ea typeface="SimSun" panose="02010600030101010101" pitchFamily="2" charset="-122"/>
              </a:defRPr>
            </a:lvl2pPr>
            <a:lvl3pPr>
              <a:defRPr>
                <a:solidFill>
                  <a:schemeClr val="tx1"/>
                </a:solidFill>
                <a:latin typeface="Calibri" panose="020F0502020204030204" pitchFamily="34" charset="0"/>
                <a:ea typeface="SimSun" panose="02010600030101010101" pitchFamily="2" charset="-122"/>
              </a:defRPr>
            </a:lvl3pPr>
            <a:lvl4pPr>
              <a:defRPr>
                <a:solidFill>
                  <a:schemeClr val="tx1"/>
                </a:solidFill>
                <a:latin typeface="Calibri" panose="020F0502020204030204" pitchFamily="34" charset="0"/>
                <a:ea typeface="SimSun" panose="02010600030101010101" pitchFamily="2" charset="-122"/>
              </a:defRPr>
            </a:lvl4pPr>
            <a:lvl5pPr>
              <a:defRPr>
                <a:solidFill>
                  <a:schemeClr val="tx1"/>
                </a:solidFill>
                <a:latin typeface="Calibri" panose="020F0502020204030204" pitchFamily="34" charset="0"/>
                <a:ea typeface="SimSun"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SimSun" panose="02010600030101010101" pitchFamily="2" charset="-122"/>
              </a:defRPr>
            </a:lvl9pPr>
          </a:lstStyle>
          <a:p>
            <a:pPr algn="ctr"/>
            <a:endParaRPr lang="zh-CN" altLang="en-US">
              <a:solidFill>
                <a:srgbClr val="FFFFFF"/>
              </a:solidFill>
            </a:endParaRPr>
          </a:p>
        </p:txBody>
      </p:sp>
      <p:grpSp>
        <p:nvGrpSpPr>
          <p:cNvPr id="21" name="组合 24">
            <a:extLst>
              <a:ext uri="{FF2B5EF4-FFF2-40B4-BE49-F238E27FC236}">
                <a16:creationId xmlns:a16="http://schemas.microsoft.com/office/drawing/2014/main" id="{EB484551-0762-A0EE-8F85-E08BB0504BA6}"/>
              </a:ext>
            </a:extLst>
          </p:cNvPr>
          <p:cNvGrpSpPr>
            <a:grpSpLocks/>
          </p:cNvGrpSpPr>
          <p:nvPr userDrawn="1"/>
        </p:nvGrpSpPr>
        <p:grpSpPr bwMode="auto">
          <a:xfrm>
            <a:off x="5121880" y="2921991"/>
            <a:ext cx="1948240" cy="1152013"/>
            <a:chOff x="2647189" y="560379"/>
            <a:chExt cx="5998984" cy="3670110"/>
          </a:xfrm>
        </p:grpSpPr>
        <p:pic>
          <p:nvPicPr>
            <p:cNvPr id="22" name="图片 25">
              <a:extLst>
                <a:ext uri="{FF2B5EF4-FFF2-40B4-BE49-F238E27FC236}">
                  <a16:creationId xmlns:a16="http://schemas.microsoft.com/office/drawing/2014/main" id="{1775E800-5BDD-EAE1-1AA8-ADF3455884F3}"/>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647189" y="560379"/>
              <a:ext cx="5998984" cy="367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图片 26">
              <a:extLst>
                <a:ext uri="{FF2B5EF4-FFF2-40B4-BE49-F238E27FC236}">
                  <a16:creationId xmlns:a16="http://schemas.microsoft.com/office/drawing/2014/main" id="{F36A75B0-B13E-8AD9-217A-2B8DF180ABB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b="4437"/>
            <a:stretch>
              <a:fillRect/>
            </a:stretch>
          </p:blipFill>
          <p:spPr bwMode="auto">
            <a:xfrm>
              <a:off x="3522786" y="869136"/>
              <a:ext cx="4353130" cy="278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 name="Text Placeholder 2">
            <a:extLst>
              <a:ext uri="{FF2B5EF4-FFF2-40B4-BE49-F238E27FC236}">
                <a16:creationId xmlns:a16="http://schemas.microsoft.com/office/drawing/2014/main" id="{1F38AA85-7CE2-8F1C-7F59-C80E0C39B182}"/>
              </a:ext>
            </a:extLst>
          </p:cNvPr>
          <p:cNvSpPr>
            <a:spLocks noGrp="1"/>
          </p:cNvSpPr>
          <p:nvPr>
            <p:ph type="body" idx="16"/>
          </p:nvPr>
        </p:nvSpPr>
        <p:spPr>
          <a:xfrm>
            <a:off x="537298" y="3975048"/>
            <a:ext cx="4868942" cy="472548"/>
          </a:xfrm>
        </p:spPr>
        <p:txBody>
          <a:bodyPr anchor="b">
            <a:normAutofit/>
          </a:bodyPr>
          <a:lstStyle>
            <a:lvl1pPr marL="0" indent="0">
              <a:buNone/>
              <a:defRPr sz="2000" b="1">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8" name="Text Placeholder 2">
            <a:extLst>
              <a:ext uri="{FF2B5EF4-FFF2-40B4-BE49-F238E27FC236}">
                <a16:creationId xmlns:a16="http://schemas.microsoft.com/office/drawing/2014/main" id="{4AE9A3D7-6733-1354-1F40-324FA647775A}"/>
              </a:ext>
            </a:extLst>
          </p:cNvPr>
          <p:cNvSpPr>
            <a:spLocks noGrp="1"/>
          </p:cNvSpPr>
          <p:nvPr>
            <p:ph type="body" idx="17"/>
          </p:nvPr>
        </p:nvSpPr>
        <p:spPr>
          <a:xfrm>
            <a:off x="537298" y="4544512"/>
            <a:ext cx="4868942" cy="343235"/>
          </a:xfrm>
        </p:spPr>
        <p:txBody>
          <a:bodyPr wrap="square" anchor="t" anchorCtr="0">
            <a:spAutoFit/>
          </a:bodyPr>
          <a:lstStyle>
            <a:lvl1pPr marL="0" indent="0">
              <a:buNone/>
              <a:defRPr sz="1800" b="0">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Text Placeholder 2">
            <a:extLst>
              <a:ext uri="{FF2B5EF4-FFF2-40B4-BE49-F238E27FC236}">
                <a16:creationId xmlns:a16="http://schemas.microsoft.com/office/drawing/2014/main" id="{604046F3-AD31-FDED-48B4-55B5AE123B47}"/>
              </a:ext>
            </a:extLst>
          </p:cNvPr>
          <p:cNvSpPr>
            <a:spLocks noGrp="1"/>
          </p:cNvSpPr>
          <p:nvPr>
            <p:ph type="body" idx="18"/>
          </p:nvPr>
        </p:nvSpPr>
        <p:spPr>
          <a:xfrm>
            <a:off x="6819970" y="1284461"/>
            <a:ext cx="4868942" cy="472548"/>
          </a:xfrm>
        </p:spPr>
        <p:txBody>
          <a:bodyPr anchor="b">
            <a:normAutofit/>
          </a:bodyPr>
          <a:lstStyle>
            <a:lvl1pPr marL="0" indent="0">
              <a:buNone/>
              <a:defRPr sz="2000" b="1">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Text Placeholder 2">
            <a:extLst>
              <a:ext uri="{FF2B5EF4-FFF2-40B4-BE49-F238E27FC236}">
                <a16:creationId xmlns:a16="http://schemas.microsoft.com/office/drawing/2014/main" id="{E8C2BE26-9BCF-C6F6-25CD-CC2233672100}"/>
              </a:ext>
            </a:extLst>
          </p:cNvPr>
          <p:cNvSpPr>
            <a:spLocks noGrp="1"/>
          </p:cNvSpPr>
          <p:nvPr>
            <p:ph type="body" idx="19"/>
          </p:nvPr>
        </p:nvSpPr>
        <p:spPr>
          <a:xfrm>
            <a:off x="6819970" y="1853925"/>
            <a:ext cx="4868942" cy="343235"/>
          </a:xfrm>
        </p:spPr>
        <p:txBody>
          <a:bodyPr wrap="square" anchor="t" anchorCtr="0">
            <a:spAutoFit/>
          </a:bodyPr>
          <a:lstStyle>
            <a:lvl1pPr marL="0" indent="0">
              <a:buNone/>
              <a:defRPr sz="1800" b="0">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3" name="Text Placeholder 2">
            <a:extLst>
              <a:ext uri="{FF2B5EF4-FFF2-40B4-BE49-F238E27FC236}">
                <a16:creationId xmlns:a16="http://schemas.microsoft.com/office/drawing/2014/main" id="{8A9037D6-5CC5-1B0E-9953-D3CF094C6505}"/>
              </a:ext>
            </a:extLst>
          </p:cNvPr>
          <p:cNvSpPr>
            <a:spLocks noGrp="1"/>
          </p:cNvSpPr>
          <p:nvPr>
            <p:ph type="body" idx="20"/>
          </p:nvPr>
        </p:nvSpPr>
        <p:spPr>
          <a:xfrm>
            <a:off x="6846023" y="3975048"/>
            <a:ext cx="4868942" cy="472548"/>
          </a:xfrm>
        </p:spPr>
        <p:txBody>
          <a:bodyPr anchor="b">
            <a:normAutofit/>
          </a:bodyPr>
          <a:lstStyle>
            <a:lvl1pPr marL="0" indent="0">
              <a:buNone/>
              <a:defRPr sz="2000" b="1">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4" name="Text Placeholder 2">
            <a:extLst>
              <a:ext uri="{FF2B5EF4-FFF2-40B4-BE49-F238E27FC236}">
                <a16:creationId xmlns:a16="http://schemas.microsoft.com/office/drawing/2014/main" id="{5A1A032D-980E-4157-D75E-76EEA96B17E2}"/>
              </a:ext>
            </a:extLst>
          </p:cNvPr>
          <p:cNvSpPr>
            <a:spLocks noGrp="1"/>
          </p:cNvSpPr>
          <p:nvPr>
            <p:ph type="body" idx="21"/>
          </p:nvPr>
        </p:nvSpPr>
        <p:spPr>
          <a:xfrm>
            <a:off x="6846023" y="4544512"/>
            <a:ext cx="4868942" cy="343235"/>
          </a:xfrm>
        </p:spPr>
        <p:txBody>
          <a:bodyPr wrap="square" anchor="t" anchorCtr="0">
            <a:spAutoFit/>
          </a:bodyPr>
          <a:lstStyle>
            <a:lvl1pPr marL="0" indent="0">
              <a:buNone/>
              <a:defRPr sz="1800" b="0">
                <a:solidFill>
                  <a:schemeClr val="bg1"/>
                </a:solidFill>
                <a:latin typeface="Aptos Narrow"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Rectangle: Diagonal Corners Snipped 1">
            <a:extLst>
              <a:ext uri="{FF2B5EF4-FFF2-40B4-BE49-F238E27FC236}">
                <a16:creationId xmlns:a16="http://schemas.microsoft.com/office/drawing/2014/main" id="{267697DA-DDDD-630A-8235-E0528B72E2BA}"/>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Diagonal Corners Snipped 9">
            <a:extLst>
              <a:ext uri="{FF2B5EF4-FFF2-40B4-BE49-F238E27FC236}">
                <a16:creationId xmlns:a16="http://schemas.microsoft.com/office/drawing/2014/main" id="{59B74977-5FA4-EB1B-373F-0271FB578E27}"/>
              </a:ext>
            </a:extLst>
          </p:cNvPr>
          <p:cNvSpPr/>
          <p:nvPr userDrawn="1"/>
        </p:nvSpPr>
        <p:spPr>
          <a:xfrm>
            <a:off x="0" y="0"/>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4" name="Picture 13">
            <a:extLst>
              <a:ext uri="{FF2B5EF4-FFF2-40B4-BE49-F238E27FC236}">
                <a16:creationId xmlns:a16="http://schemas.microsoft.com/office/drawing/2014/main" id="{E28133FC-7B53-5F52-15BD-76A5CDED71E6}"/>
              </a:ext>
            </a:extLst>
          </p:cNvPr>
          <p:cNvPicPr>
            <a:picLocks noChangeAspect="1"/>
          </p:cNvPicPr>
          <p:nvPr userDrawn="1"/>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39" name="Title 1">
            <a:extLst>
              <a:ext uri="{FF2B5EF4-FFF2-40B4-BE49-F238E27FC236}">
                <a16:creationId xmlns:a16="http://schemas.microsoft.com/office/drawing/2014/main" id="{6BA918A6-E503-4157-3D5D-7D80B4C61E9C}"/>
              </a:ext>
            </a:extLst>
          </p:cNvPr>
          <p:cNvSpPr>
            <a:spLocks noGrp="1"/>
          </p:cNvSpPr>
          <p:nvPr>
            <p:ph type="title"/>
          </p:nvPr>
        </p:nvSpPr>
        <p:spPr>
          <a:xfrm>
            <a:off x="370081" y="52724"/>
            <a:ext cx="6449889" cy="840095"/>
          </a:xfrm>
        </p:spPr>
        <p:txBody>
          <a:bodyPr anchor="b">
            <a:noAutofit/>
          </a:bodyPr>
          <a:lstStyle>
            <a:lvl1pPr>
              <a:defRPr sz="3200" b="1">
                <a:solidFill>
                  <a:srgbClr val="002060"/>
                </a:solidFill>
                <a:latin typeface="Aptos Narrow" panose="020B0004020202020204" pitchFamily="34" charset="0"/>
              </a:defRPr>
            </a:lvl1pPr>
          </a:lstStyle>
          <a:p>
            <a:r>
              <a:rPr lang="en-US"/>
              <a:t>Click to edit Master title style</a:t>
            </a:r>
            <a:endParaRPr lang="en-US" dirty="0"/>
          </a:p>
        </p:txBody>
      </p:sp>
      <p:sp>
        <p:nvSpPr>
          <p:cNvPr id="11" name="Footer Placeholder 3">
            <a:extLst>
              <a:ext uri="{FF2B5EF4-FFF2-40B4-BE49-F238E27FC236}">
                <a16:creationId xmlns:a16="http://schemas.microsoft.com/office/drawing/2014/main" id="{67A1F9F5-B0DC-AFD2-FBB1-A7AACC4758BC}"/>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28688984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3F63D6-10C2-4139-A4A0-23DA3E5E9627}" type="datetime3">
              <a:rPr lang="en-US" smtClean="0"/>
              <a:t>1 November 2024</a:t>
            </a:fld>
            <a:endParaRPr lang="en-US"/>
          </a:p>
        </p:txBody>
      </p:sp>
      <p:sp>
        <p:nvSpPr>
          <p:cNvPr id="5" name="Footer Placeholder 4"/>
          <p:cNvSpPr>
            <a:spLocks noGrp="1"/>
          </p:cNvSpPr>
          <p:nvPr>
            <p:ph type="ftr" sz="quarter" idx="11"/>
          </p:nvPr>
        </p:nvSpPr>
        <p:spPr/>
        <p:txBody>
          <a:bodyPr/>
          <a:lstStyle/>
          <a:p>
            <a:r>
              <a:rPr lang="en-US"/>
              <a:t>FACULTY OF BUSINESS</a:t>
            </a:r>
          </a:p>
        </p:txBody>
      </p:sp>
      <p:sp>
        <p:nvSpPr>
          <p:cNvPr id="6" name="Slide Number Placeholder 5"/>
          <p:cNvSpPr>
            <a:spLocks noGrp="1"/>
          </p:cNvSpPr>
          <p:nvPr>
            <p:ph type="sldNum" sz="quarter" idx="12"/>
          </p:nvPr>
        </p:nvSpPr>
        <p:spPr/>
        <p:txBody>
          <a:bodyPr/>
          <a:lstStyle/>
          <a:p>
            <a:fld id="{8B43E2F0-9B08-4E77-9F57-CC600EB53901}"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_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E0F2B57-1840-A044-B89D-0A626515A4AA}"/>
              </a:ext>
            </a:extLst>
          </p:cNvPr>
          <p:cNvSpPr/>
          <p:nvPr userDrawn="1"/>
        </p:nvSpPr>
        <p:spPr>
          <a:xfrm>
            <a:off x="-8271" y="1138096"/>
            <a:ext cx="12182475" cy="52889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a:extLst>
              <a:ext uri="{FF2B5EF4-FFF2-40B4-BE49-F238E27FC236}">
                <a16:creationId xmlns:a16="http://schemas.microsoft.com/office/drawing/2014/main" id="{032DFC9D-87EB-846C-86F8-63960C922374}"/>
              </a:ext>
            </a:extLst>
          </p:cNvPr>
          <p:cNvSpPr>
            <a:spLocks noGrp="1"/>
          </p:cNvSpPr>
          <p:nvPr>
            <p:ph type="dt" sz="half" idx="10"/>
          </p:nvPr>
        </p:nvSpPr>
        <p:spPr>
          <a:xfrm>
            <a:off x="838200" y="6413500"/>
            <a:ext cx="2743200" cy="365125"/>
          </a:xfrm>
        </p:spPr>
        <p:txBody>
          <a:bodyPr/>
          <a:lstStyle>
            <a:lvl1pPr>
              <a:defRPr sz="1400">
                <a:solidFill>
                  <a:srgbClr val="FFCC00"/>
                </a:solidFill>
              </a:defRPr>
            </a:lvl1pPr>
          </a:lstStyle>
          <a:p>
            <a:fld id="{523CF8FF-5C44-49A9-9B47-4A33299DE500}" type="datetime3">
              <a:rPr lang="en-US" smtClean="0"/>
              <a:pPr/>
              <a:t>1 November 2024</a:t>
            </a:fld>
            <a:endParaRPr lang="en-US"/>
          </a:p>
        </p:txBody>
      </p:sp>
      <p:sp>
        <p:nvSpPr>
          <p:cNvPr id="4" name="Footer Placeholder 3">
            <a:extLst>
              <a:ext uri="{FF2B5EF4-FFF2-40B4-BE49-F238E27FC236}">
                <a16:creationId xmlns:a16="http://schemas.microsoft.com/office/drawing/2014/main" id="{A559CCC7-D88D-6CF3-3409-C9ADD86680C4}"/>
              </a:ext>
            </a:extLst>
          </p:cNvPr>
          <p:cNvSpPr>
            <a:spLocks noGrp="1"/>
          </p:cNvSpPr>
          <p:nvPr>
            <p:ph type="ftr" sz="quarter" idx="11"/>
          </p:nvPr>
        </p:nvSpPr>
        <p:spPr>
          <a:xfrm>
            <a:off x="4038600" y="6413500"/>
            <a:ext cx="4114800" cy="365125"/>
          </a:xfrm>
        </p:spPr>
        <p:txBody>
          <a:bodyPr/>
          <a:lstStyle>
            <a:lvl1pPr>
              <a:defRPr sz="1400">
                <a:solidFill>
                  <a:srgbClr val="FFCC00"/>
                </a:solidFill>
              </a:defRPr>
            </a:lvl1pPr>
          </a:lstStyle>
          <a:p>
            <a:r>
              <a:rPr lang="en-US"/>
              <a:t>FACULTY OF BUSINESS</a:t>
            </a:r>
          </a:p>
        </p:txBody>
      </p:sp>
      <p:sp>
        <p:nvSpPr>
          <p:cNvPr id="5" name="Slide Number Placeholder 4">
            <a:extLst>
              <a:ext uri="{FF2B5EF4-FFF2-40B4-BE49-F238E27FC236}">
                <a16:creationId xmlns:a16="http://schemas.microsoft.com/office/drawing/2014/main" id="{6D69D2DF-4CD0-5C97-C6E8-5C068C1D2563}"/>
              </a:ext>
            </a:extLst>
          </p:cNvPr>
          <p:cNvSpPr>
            <a:spLocks noGrp="1"/>
          </p:cNvSpPr>
          <p:nvPr>
            <p:ph type="sldNum" sz="quarter" idx="12"/>
          </p:nvPr>
        </p:nvSpPr>
        <p:spPr>
          <a:xfrm>
            <a:off x="8813176" y="6394220"/>
            <a:ext cx="2743200" cy="365125"/>
          </a:xfrm>
        </p:spPr>
        <p:txBody>
          <a:bodyPr/>
          <a:lstStyle>
            <a:lvl1pPr>
              <a:defRPr sz="1400">
                <a:solidFill>
                  <a:srgbClr val="FFCC00"/>
                </a:solidFill>
              </a:defRPr>
            </a:lvl1pPr>
          </a:lstStyle>
          <a:p>
            <a:fld id="{8B43E2F0-9B08-4E77-9F57-CC600EB53901}" type="slidenum">
              <a:rPr lang="en-US" smtClean="0"/>
              <a:pPr/>
              <a:t>‹#›</a:t>
            </a:fld>
            <a:endParaRPr lang="en-US"/>
          </a:p>
        </p:txBody>
      </p:sp>
      <p:sp>
        <p:nvSpPr>
          <p:cNvPr id="2" name="Rectangle: Diagonal Corners Snipped 1">
            <a:extLst>
              <a:ext uri="{FF2B5EF4-FFF2-40B4-BE49-F238E27FC236}">
                <a16:creationId xmlns:a16="http://schemas.microsoft.com/office/drawing/2014/main" id="{27A32EEC-58F7-D1A6-93EC-2DC9A63AC273}"/>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Diagonal Corners Snipped 9">
            <a:extLst>
              <a:ext uri="{FF2B5EF4-FFF2-40B4-BE49-F238E27FC236}">
                <a16:creationId xmlns:a16="http://schemas.microsoft.com/office/drawing/2014/main" id="{395404AF-2666-B3A5-1A98-9A06EE414E59}"/>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4" name="Picture 13">
            <a:extLst>
              <a:ext uri="{FF2B5EF4-FFF2-40B4-BE49-F238E27FC236}">
                <a16:creationId xmlns:a16="http://schemas.microsoft.com/office/drawing/2014/main" id="{49656B65-915A-11BF-80D1-3064AC98EC66}"/>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137" name="Title 136">
            <a:extLst>
              <a:ext uri="{FF2B5EF4-FFF2-40B4-BE49-F238E27FC236}">
                <a16:creationId xmlns:a16="http://schemas.microsoft.com/office/drawing/2014/main" id="{9F7781E4-C437-08AF-2D8A-A56BDC54FA9B}"/>
              </a:ext>
            </a:extLst>
          </p:cNvPr>
          <p:cNvSpPr>
            <a:spLocks noGrp="1"/>
          </p:cNvSpPr>
          <p:nvPr>
            <p:ph type="title"/>
          </p:nvPr>
        </p:nvSpPr>
        <p:spPr>
          <a:xfrm>
            <a:off x="419099" y="22202"/>
            <a:ext cx="7262479" cy="1060474"/>
          </a:xfrm>
        </p:spPr>
        <p:txBody>
          <a:bodyPr>
            <a:normAutofit/>
          </a:bodyPr>
          <a:lstStyle>
            <a:lvl1pPr>
              <a:defRPr sz="3200" b="1">
                <a:latin typeface="Aptos Display" panose="020B0004020202020204" pitchFamily="34" charset="0"/>
              </a:defRPr>
            </a:lvl1pPr>
          </a:lstStyle>
          <a:p>
            <a:r>
              <a:rPr lang="en-US"/>
              <a:t>Click to edit Master title style</a:t>
            </a:r>
            <a:endParaRPr lang="en-US" dirty="0"/>
          </a:p>
        </p:txBody>
      </p:sp>
      <p:sp>
        <p:nvSpPr>
          <p:cNvPr id="7" name="Footer Placeholder 3">
            <a:extLst>
              <a:ext uri="{FF2B5EF4-FFF2-40B4-BE49-F238E27FC236}">
                <a16:creationId xmlns:a16="http://schemas.microsoft.com/office/drawing/2014/main" id="{2C61B463-A50E-FD10-3CA5-21710355C6D7}"/>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3335882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FDAC617-A257-C17E-A119-B29690DC902E}"/>
              </a:ext>
            </a:extLst>
          </p:cNvPr>
          <p:cNvSpPr>
            <a:spLocks noGrp="1"/>
          </p:cNvSpPr>
          <p:nvPr>
            <p:ph type="dt" sz="half" idx="10"/>
          </p:nvPr>
        </p:nvSpPr>
        <p:spPr>
          <a:xfrm>
            <a:off x="838200" y="6356351"/>
            <a:ext cx="3009900" cy="311150"/>
          </a:xfrm>
        </p:spPr>
        <p:txBody>
          <a:bodyPr/>
          <a:lstStyle>
            <a:lvl1pPr>
              <a:defRPr sz="1400" b="1">
                <a:solidFill>
                  <a:srgbClr val="FFCC00"/>
                </a:solidFill>
              </a:defRPr>
            </a:lvl1pPr>
          </a:lstStyle>
          <a:p>
            <a:fld id="{75198B68-B930-40B6-8C06-B8E5D971FA87}" type="datetime3">
              <a:rPr lang="en-US" smtClean="0"/>
              <a:pPr/>
              <a:t>1 November 2024</a:t>
            </a:fld>
            <a:endParaRPr lang="en-US"/>
          </a:p>
        </p:txBody>
      </p:sp>
      <p:sp>
        <p:nvSpPr>
          <p:cNvPr id="4" name="Footer Placeholder 3">
            <a:extLst>
              <a:ext uri="{FF2B5EF4-FFF2-40B4-BE49-F238E27FC236}">
                <a16:creationId xmlns:a16="http://schemas.microsoft.com/office/drawing/2014/main" id="{F283B641-AE82-B705-6303-81C704CD1DAD}"/>
              </a:ext>
            </a:extLst>
          </p:cNvPr>
          <p:cNvSpPr>
            <a:spLocks noGrp="1"/>
          </p:cNvSpPr>
          <p:nvPr>
            <p:ph type="ftr" sz="quarter" idx="11"/>
          </p:nvPr>
        </p:nvSpPr>
        <p:spPr>
          <a:xfrm>
            <a:off x="4038600" y="6356351"/>
            <a:ext cx="4514850" cy="311150"/>
          </a:xfrm>
        </p:spPr>
        <p:txBody>
          <a:bodyPr/>
          <a:lstStyle>
            <a:lvl1pPr>
              <a:defRPr sz="1400" b="1">
                <a:solidFill>
                  <a:srgbClr val="FFCC00"/>
                </a:solidFill>
              </a:defRPr>
            </a:lvl1pPr>
          </a:lstStyle>
          <a:p>
            <a:r>
              <a:rPr lang="en-US"/>
              <a:t>FACULTY OF BUSINESS</a:t>
            </a:r>
          </a:p>
        </p:txBody>
      </p:sp>
      <p:sp>
        <p:nvSpPr>
          <p:cNvPr id="5" name="Slide Number Placeholder 4">
            <a:extLst>
              <a:ext uri="{FF2B5EF4-FFF2-40B4-BE49-F238E27FC236}">
                <a16:creationId xmlns:a16="http://schemas.microsoft.com/office/drawing/2014/main" id="{8BE0B042-6B62-4F00-118F-2287AADCFEC0}"/>
              </a:ext>
            </a:extLst>
          </p:cNvPr>
          <p:cNvSpPr>
            <a:spLocks noGrp="1"/>
          </p:cNvSpPr>
          <p:nvPr>
            <p:ph type="sldNum" sz="quarter" idx="12"/>
          </p:nvPr>
        </p:nvSpPr>
        <p:spPr>
          <a:xfrm>
            <a:off x="8610600" y="6356351"/>
            <a:ext cx="3009900" cy="311150"/>
          </a:xfrm>
        </p:spPr>
        <p:txBody>
          <a:bodyPr/>
          <a:lstStyle>
            <a:lvl1pPr>
              <a:defRPr sz="1400" b="1">
                <a:solidFill>
                  <a:srgbClr val="FFCC00"/>
                </a:solidFill>
              </a:defRPr>
            </a:lvl1pPr>
          </a:lstStyle>
          <a:p>
            <a:fld id="{8B43E2F0-9B08-4E77-9F57-CC600EB53901}" type="slidenum">
              <a:rPr lang="en-US" smtClean="0"/>
              <a:pPr/>
              <a:t>‹#›</a:t>
            </a:fld>
            <a:endParaRPr lang="en-US"/>
          </a:p>
        </p:txBody>
      </p:sp>
      <p:sp>
        <p:nvSpPr>
          <p:cNvPr id="6" name="TextBox 12">
            <a:extLst>
              <a:ext uri="{FF2B5EF4-FFF2-40B4-BE49-F238E27FC236}">
                <a16:creationId xmlns:a16="http://schemas.microsoft.com/office/drawing/2014/main" id="{6B721CFF-182D-AB0C-8A77-45CE2462249D}"/>
              </a:ext>
            </a:extLst>
          </p:cNvPr>
          <p:cNvSpPr txBox="1"/>
          <p:nvPr userDrawn="1"/>
        </p:nvSpPr>
        <p:spPr>
          <a:xfrm>
            <a:off x="3317081" y="2865437"/>
            <a:ext cx="6372829" cy="1222835"/>
          </a:xfrm>
          <a:prstGeom prst="rect">
            <a:avLst/>
          </a:prstGeom>
          <a:noFill/>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eaLnBrk="1" fontAlgn="auto" hangingPunct="1">
              <a:lnSpc>
                <a:spcPct val="110000"/>
              </a:lnSpc>
              <a:spcBef>
                <a:spcPts val="0"/>
              </a:spcBef>
              <a:spcAft>
                <a:spcPts val="0"/>
              </a:spcAft>
              <a:defRPr/>
            </a:pPr>
            <a:r>
              <a:rPr kumimoji="0" lang="en-US" altLang="ko-KR" sz="7200" b="1" spc="-30" dirty="0">
                <a:solidFill>
                  <a:srgbClr val="FFCC00"/>
                </a:solidFill>
                <a:effectLst>
                  <a:outerShdw blurRad="38100" dist="38100" dir="2700000" algn="tl">
                    <a:srgbClr val="000000">
                      <a:alpha val="43137"/>
                    </a:srgbClr>
                  </a:outerShdw>
                </a:effectLst>
                <a:latin typeface="Times New Roman" pitchFamily="18" charset="0"/>
                <a:ea typeface="HY견고딕" pitchFamily="18" charset="-127"/>
                <a:cs typeface="Times New Roman" pitchFamily="18" charset="0"/>
              </a:rPr>
              <a:t>THANK You !!</a:t>
            </a:r>
          </a:p>
        </p:txBody>
      </p:sp>
    </p:spTree>
    <p:extLst>
      <p:ext uri="{BB962C8B-B14F-4D97-AF65-F5344CB8AC3E}">
        <p14:creationId xmlns:p14="http://schemas.microsoft.com/office/powerpoint/2010/main" val="386017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0067F4-1137-D4EF-BB9A-6B8BF15ACD18}"/>
              </a:ext>
            </a:extLst>
          </p:cNvPr>
          <p:cNvSpPr/>
          <p:nvPr userDrawn="1"/>
        </p:nvSpPr>
        <p:spPr>
          <a:xfrm>
            <a:off x="14514" y="1165719"/>
            <a:ext cx="12182475" cy="5318557"/>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lvl="0"/>
            <a:endParaRPr lang="en-US" dirty="0"/>
          </a:p>
        </p:txBody>
      </p:sp>
      <p:sp>
        <p:nvSpPr>
          <p:cNvPr id="4" name="Date Placeholder 3">
            <a:extLst>
              <a:ext uri="{FF2B5EF4-FFF2-40B4-BE49-F238E27FC236}">
                <a16:creationId xmlns:a16="http://schemas.microsoft.com/office/drawing/2014/main" id="{FD331094-2761-718F-D5F7-67BD9AFBBD0D}"/>
              </a:ext>
            </a:extLst>
          </p:cNvPr>
          <p:cNvSpPr>
            <a:spLocks noGrp="1"/>
          </p:cNvSpPr>
          <p:nvPr>
            <p:ph type="dt" sz="half" idx="10"/>
          </p:nvPr>
        </p:nvSpPr>
        <p:spPr>
          <a:xfrm>
            <a:off x="838200" y="6438238"/>
            <a:ext cx="2743200" cy="365125"/>
          </a:xfrm>
        </p:spPr>
        <p:txBody>
          <a:bodyPr/>
          <a:lstStyle>
            <a:lvl1pPr>
              <a:defRPr b="1">
                <a:solidFill>
                  <a:srgbClr val="FFCC00"/>
                </a:solidFill>
              </a:defRPr>
            </a:lvl1pPr>
          </a:lstStyle>
          <a:p>
            <a:fld id="{0E77D75A-36B9-42AD-A4D0-C26921C24DEC}" type="datetime3">
              <a:rPr lang="en-US" smtClean="0"/>
              <a:pPr/>
              <a:t>1 November 2024</a:t>
            </a:fld>
            <a:endParaRPr lang="en-US" dirty="0"/>
          </a:p>
        </p:txBody>
      </p:sp>
      <p:sp>
        <p:nvSpPr>
          <p:cNvPr id="5" name="Footer Placeholder 4">
            <a:extLst>
              <a:ext uri="{FF2B5EF4-FFF2-40B4-BE49-F238E27FC236}">
                <a16:creationId xmlns:a16="http://schemas.microsoft.com/office/drawing/2014/main" id="{4CF81877-F1AA-43D8-5A29-10180E2B750F}"/>
              </a:ext>
            </a:extLst>
          </p:cNvPr>
          <p:cNvSpPr>
            <a:spLocks noGrp="1"/>
          </p:cNvSpPr>
          <p:nvPr>
            <p:ph type="ftr" sz="quarter" idx="11"/>
          </p:nvPr>
        </p:nvSpPr>
        <p:spPr>
          <a:xfrm>
            <a:off x="4038600" y="6438238"/>
            <a:ext cx="4114800" cy="365125"/>
          </a:xfrm>
        </p:spPr>
        <p:txBody>
          <a:bodyPr/>
          <a:lstStyle>
            <a:lvl1pPr>
              <a:defRPr sz="1200" b="1">
                <a:solidFill>
                  <a:srgbClr val="FFCC00"/>
                </a:solidFill>
              </a:defRPr>
            </a:lvl1pPr>
          </a:lstStyle>
          <a:p>
            <a:r>
              <a:rPr lang="en-US"/>
              <a:t>FACULTY OF BUSINESS</a:t>
            </a:r>
            <a:endParaRPr lang="en-US" dirty="0"/>
          </a:p>
        </p:txBody>
      </p:sp>
      <p:sp>
        <p:nvSpPr>
          <p:cNvPr id="6" name="Slide Number Placeholder 5">
            <a:extLst>
              <a:ext uri="{FF2B5EF4-FFF2-40B4-BE49-F238E27FC236}">
                <a16:creationId xmlns:a16="http://schemas.microsoft.com/office/drawing/2014/main" id="{4B0D58EE-522D-42A8-6EF7-EBDE6AF2D67B}"/>
              </a:ext>
            </a:extLst>
          </p:cNvPr>
          <p:cNvSpPr>
            <a:spLocks noGrp="1"/>
          </p:cNvSpPr>
          <p:nvPr>
            <p:ph type="sldNum" sz="quarter" idx="12"/>
          </p:nvPr>
        </p:nvSpPr>
        <p:spPr>
          <a:xfrm>
            <a:off x="8610599" y="6438238"/>
            <a:ext cx="3084095" cy="365125"/>
          </a:xfrm>
        </p:spPr>
        <p:txBody>
          <a:bodyPr/>
          <a:lstStyle>
            <a:lvl1pPr>
              <a:defRPr sz="1100" b="1">
                <a:solidFill>
                  <a:srgbClr val="FFCC00"/>
                </a:solidFill>
              </a:defRPr>
            </a:lvl1pPr>
          </a:lstStyle>
          <a:p>
            <a:fld id="{8B43E2F0-9B08-4E77-9F57-CC600EB53901}" type="slidenum">
              <a:rPr lang="en-US" smtClean="0"/>
              <a:pPr/>
              <a:t>‹#›</a:t>
            </a:fld>
            <a:endParaRPr lang="en-US" dirty="0"/>
          </a:p>
        </p:txBody>
      </p:sp>
      <p:sp>
        <p:nvSpPr>
          <p:cNvPr id="23" name="Rectangle: Diagonal Corners Snipped 22">
            <a:extLst>
              <a:ext uri="{FF2B5EF4-FFF2-40B4-BE49-F238E27FC236}">
                <a16:creationId xmlns:a16="http://schemas.microsoft.com/office/drawing/2014/main" id="{3EA90ABF-DE0A-646B-F38E-2C11834D5DA8}"/>
              </a:ext>
            </a:extLst>
          </p:cNvPr>
          <p:cNvSpPr/>
          <p:nvPr userDrawn="1"/>
        </p:nvSpPr>
        <p:spPr>
          <a:xfrm>
            <a:off x="-2" y="1027977"/>
            <a:ext cx="8751882" cy="96992"/>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8">
            <a:extLst>
              <a:ext uri="{FF2B5EF4-FFF2-40B4-BE49-F238E27FC236}">
                <a16:creationId xmlns:a16="http://schemas.microsoft.com/office/drawing/2014/main" id="{5F4D96EF-9BD3-5200-977E-C910D13D1156}"/>
              </a:ext>
            </a:extLst>
          </p:cNvPr>
          <p:cNvSpPr>
            <a:spLocks noGrp="1"/>
          </p:cNvSpPr>
          <p:nvPr userDrawn="1"/>
        </p:nvSpPr>
        <p:spPr>
          <a:xfrm>
            <a:off x="377903" y="0"/>
            <a:ext cx="8232697" cy="9967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600" b="1" dirty="0">
              <a:solidFill>
                <a:schemeClr val="bg1"/>
              </a:solidFill>
              <a:latin typeface="Aptos Display" panose="020B0004020202020204" pitchFamily="34" charset="0"/>
            </a:endParaRPr>
          </a:p>
        </p:txBody>
      </p:sp>
      <p:sp>
        <p:nvSpPr>
          <p:cNvPr id="28" name="Content Placeholder 3">
            <a:extLst>
              <a:ext uri="{FF2B5EF4-FFF2-40B4-BE49-F238E27FC236}">
                <a16:creationId xmlns:a16="http://schemas.microsoft.com/office/drawing/2014/main" id="{C66C3FAD-0414-895A-3608-39F8CEA1F8CD}"/>
              </a:ext>
            </a:extLst>
          </p:cNvPr>
          <p:cNvSpPr>
            <a:spLocks noGrp="1"/>
          </p:cNvSpPr>
          <p:nvPr>
            <p:ph sz="half" idx="2"/>
          </p:nvPr>
        </p:nvSpPr>
        <p:spPr>
          <a:xfrm>
            <a:off x="725488" y="1456225"/>
            <a:ext cx="10969207" cy="4455116"/>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Diagonal Corners Snipped 9">
            <a:extLst>
              <a:ext uri="{FF2B5EF4-FFF2-40B4-BE49-F238E27FC236}">
                <a16:creationId xmlns:a16="http://schemas.microsoft.com/office/drawing/2014/main" id="{D0F1A67D-0070-7DC2-F8D3-FF46EC0A25B2}"/>
              </a:ext>
            </a:extLst>
          </p:cNvPr>
          <p:cNvSpPr/>
          <p:nvPr userDrawn="1"/>
        </p:nvSpPr>
        <p:spPr>
          <a:xfrm>
            <a:off x="1" y="-5378"/>
            <a:ext cx="12209112" cy="1050875"/>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88865">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744433"/>
                </a:lnTo>
                <a:lnTo>
                  <a:pt x="0" y="0"/>
                </a:lnTo>
                <a:close/>
              </a:path>
            </a:pathLst>
          </a:custGeom>
          <a:solidFill>
            <a:schemeClr val="tx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US" dirty="0"/>
          </a:p>
        </p:txBody>
      </p:sp>
      <p:pic>
        <p:nvPicPr>
          <p:cNvPr id="7" name="Picture 6">
            <a:extLst>
              <a:ext uri="{FF2B5EF4-FFF2-40B4-BE49-F238E27FC236}">
                <a16:creationId xmlns:a16="http://schemas.microsoft.com/office/drawing/2014/main" id="{79F09296-B4E8-A78F-0FFC-B0A4CBDBD60A}"/>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9" name="Footer Placeholder 3">
            <a:extLst>
              <a:ext uri="{FF2B5EF4-FFF2-40B4-BE49-F238E27FC236}">
                <a16:creationId xmlns:a16="http://schemas.microsoft.com/office/drawing/2014/main" id="{0BB49C8E-8F8A-2CE1-A848-E99342DCDE81}"/>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chemeClr val="bg1"/>
                </a:solidFill>
                <a:effectLst/>
                <a:latin typeface="Aptos Display" panose="020B0004020202020204" pitchFamily="34" charset="0"/>
                <a:cs typeface="Aharoni" panose="02010803020104030203" pitchFamily="2" charset="-79"/>
              </a:rPr>
              <a:t>Department of Procurement and Supply Chain Management</a:t>
            </a:r>
          </a:p>
        </p:txBody>
      </p:sp>
      <p:sp>
        <p:nvSpPr>
          <p:cNvPr id="26" name="Title 1">
            <a:extLst>
              <a:ext uri="{FF2B5EF4-FFF2-40B4-BE49-F238E27FC236}">
                <a16:creationId xmlns:a16="http://schemas.microsoft.com/office/drawing/2014/main" id="{7B69FC68-B879-7F31-6020-67B787785ED5}"/>
              </a:ext>
            </a:extLst>
          </p:cNvPr>
          <p:cNvSpPr>
            <a:spLocks noGrp="1"/>
          </p:cNvSpPr>
          <p:nvPr>
            <p:ph type="title"/>
          </p:nvPr>
        </p:nvSpPr>
        <p:spPr>
          <a:xfrm>
            <a:off x="377903" y="38834"/>
            <a:ext cx="8038915" cy="989143"/>
          </a:xfrm>
        </p:spPr>
        <p:txBody>
          <a:bodyPr anchor="b">
            <a:noAutofit/>
          </a:bodyPr>
          <a:lstStyle>
            <a:lvl1pPr>
              <a:defRPr sz="3600" b="1">
                <a:solidFill>
                  <a:srgbClr val="002060"/>
                </a:solidFill>
                <a:latin typeface="Aptos Display" panose="020B00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04074493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6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B77A3F4-2E08-46A8-599E-FC6364561BD8}"/>
              </a:ext>
            </a:extLst>
          </p:cNvPr>
          <p:cNvSpPr/>
          <p:nvPr userDrawn="1"/>
        </p:nvSpPr>
        <p:spPr>
          <a:xfrm>
            <a:off x="5627" y="1138825"/>
            <a:ext cx="12184757" cy="52061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92C595E1-2EA8-3F25-9959-97B1685B5113}"/>
              </a:ext>
            </a:extLst>
          </p:cNvPr>
          <p:cNvSpPr>
            <a:spLocks noGrp="1"/>
          </p:cNvSpPr>
          <p:nvPr>
            <p:ph type="dt" sz="half" idx="10"/>
          </p:nvPr>
        </p:nvSpPr>
        <p:spPr>
          <a:xfrm>
            <a:off x="838200" y="6438238"/>
            <a:ext cx="2743200" cy="365125"/>
          </a:xfrm>
        </p:spPr>
        <p:txBody>
          <a:bodyPr/>
          <a:lstStyle>
            <a:lvl1pPr>
              <a:defRPr>
                <a:solidFill>
                  <a:srgbClr val="FFCC00"/>
                </a:solidFill>
              </a:defRPr>
            </a:lvl1pPr>
          </a:lstStyle>
          <a:p>
            <a:fld id="{1F8225B7-FF7E-4B42-B491-C4180F3554BD}" type="datetime3">
              <a:rPr lang="en-US" smtClean="0"/>
              <a:pPr/>
              <a:t>1 November 2024</a:t>
            </a:fld>
            <a:endParaRPr lang="en-US" dirty="0"/>
          </a:p>
        </p:txBody>
      </p:sp>
      <p:sp>
        <p:nvSpPr>
          <p:cNvPr id="5" name="Footer Placeholder 4">
            <a:extLst>
              <a:ext uri="{FF2B5EF4-FFF2-40B4-BE49-F238E27FC236}">
                <a16:creationId xmlns:a16="http://schemas.microsoft.com/office/drawing/2014/main" id="{199740CB-E907-9FF1-EC07-7BAEFAA3EE44}"/>
              </a:ext>
            </a:extLst>
          </p:cNvPr>
          <p:cNvSpPr>
            <a:spLocks noGrp="1"/>
          </p:cNvSpPr>
          <p:nvPr>
            <p:ph type="ftr" sz="quarter" idx="11"/>
          </p:nvPr>
        </p:nvSpPr>
        <p:spPr>
          <a:xfrm>
            <a:off x="4038600" y="6438238"/>
            <a:ext cx="4114800" cy="365125"/>
          </a:xfrm>
        </p:spPr>
        <p:txBody>
          <a:bodyPr/>
          <a:lstStyle>
            <a:lvl1pPr>
              <a:defRPr sz="1200" b="0">
                <a:solidFill>
                  <a:srgbClr val="FFCC00"/>
                </a:solidFill>
              </a:defRPr>
            </a:lvl1pPr>
          </a:lstStyle>
          <a:p>
            <a:r>
              <a:rPr lang="en-US"/>
              <a:t>FACULTY OF BUSINESS</a:t>
            </a:r>
            <a:endParaRPr lang="en-US" dirty="0"/>
          </a:p>
        </p:txBody>
      </p:sp>
      <p:sp>
        <p:nvSpPr>
          <p:cNvPr id="6" name="Slide Number Placeholder 5">
            <a:extLst>
              <a:ext uri="{FF2B5EF4-FFF2-40B4-BE49-F238E27FC236}">
                <a16:creationId xmlns:a16="http://schemas.microsoft.com/office/drawing/2014/main" id="{C0DBE391-EFFA-63EF-C359-318F11A3A16B}"/>
              </a:ext>
            </a:extLst>
          </p:cNvPr>
          <p:cNvSpPr>
            <a:spLocks noGrp="1"/>
          </p:cNvSpPr>
          <p:nvPr>
            <p:ph type="sldNum" sz="quarter" idx="12"/>
          </p:nvPr>
        </p:nvSpPr>
        <p:spPr>
          <a:xfrm>
            <a:off x="8610600" y="6438238"/>
            <a:ext cx="2743200" cy="365125"/>
          </a:xfrm>
        </p:spPr>
        <p:txBody>
          <a:bodyPr/>
          <a:lstStyle>
            <a:lvl1pPr>
              <a:defRPr b="1">
                <a:solidFill>
                  <a:srgbClr val="FFCC00"/>
                </a:solidFill>
              </a:defRPr>
            </a:lvl1pPr>
          </a:lstStyle>
          <a:p>
            <a:fld id="{8B43E2F0-9B08-4E77-9F57-CC600EB53901}" type="slidenum">
              <a:rPr lang="en-US" smtClean="0"/>
              <a:pPr/>
              <a:t>‹#›</a:t>
            </a:fld>
            <a:endParaRPr lang="en-US" dirty="0"/>
          </a:p>
        </p:txBody>
      </p:sp>
      <p:sp>
        <p:nvSpPr>
          <p:cNvPr id="3" name="Text Placeholder 2">
            <a:extLst>
              <a:ext uri="{FF2B5EF4-FFF2-40B4-BE49-F238E27FC236}">
                <a16:creationId xmlns:a16="http://schemas.microsoft.com/office/drawing/2014/main" id="{A6D19A94-13AE-C6F6-15D4-AAD5458D6BFD}"/>
              </a:ext>
            </a:extLst>
          </p:cNvPr>
          <p:cNvSpPr>
            <a:spLocks noGrp="1"/>
          </p:cNvSpPr>
          <p:nvPr>
            <p:ph type="body" idx="1"/>
          </p:nvPr>
        </p:nvSpPr>
        <p:spPr>
          <a:xfrm>
            <a:off x="621831" y="1264106"/>
            <a:ext cx="5741990" cy="389083"/>
          </a:xfrm>
        </p:spPr>
        <p:txBody>
          <a:bodyPr anchor="b">
            <a:noAutofit/>
          </a:bodyPr>
          <a:lstStyle>
            <a:lvl1pPr marL="0" indent="0">
              <a:buNone/>
              <a:defRPr sz="2800" b="1">
                <a:solidFill>
                  <a:srgbClr val="0000FF"/>
                </a:solidFill>
                <a:latin typeface="Aptos Display" panose="020B00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Text Placeholder 4">
            <a:extLst>
              <a:ext uri="{FF2B5EF4-FFF2-40B4-BE49-F238E27FC236}">
                <a16:creationId xmlns:a16="http://schemas.microsoft.com/office/drawing/2014/main" id="{C1F9EE7C-92D4-FCA4-9F2F-E63157B636DB}"/>
              </a:ext>
            </a:extLst>
          </p:cNvPr>
          <p:cNvSpPr>
            <a:spLocks noGrp="1"/>
          </p:cNvSpPr>
          <p:nvPr>
            <p:ph type="body" sz="quarter" idx="3"/>
          </p:nvPr>
        </p:nvSpPr>
        <p:spPr>
          <a:xfrm>
            <a:off x="671130" y="2966882"/>
            <a:ext cx="5770268" cy="389083"/>
          </a:xfrm>
        </p:spPr>
        <p:txBody>
          <a:bodyPr anchor="b">
            <a:noAutofit/>
          </a:bodyPr>
          <a:lstStyle>
            <a:lvl1pPr marL="0" indent="0">
              <a:buNone/>
              <a:defRPr lang="en-US" sz="2800" b="1" kern="1200" dirty="0">
                <a:solidFill>
                  <a:srgbClr val="0000FF"/>
                </a:solidFill>
                <a:latin typeface="Aptos Display" panose="020B000402020202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Edit Master text styles</a:t>
            </a:r>
          </a:p>
        </p:txBody>
      </p:sp>
      <p:sp>
        <p:nvSpPr>
          <p:cNvPr id="8" name="Text Placeholder 2">
            <a:extLst>
              <a:ext uri="{FF2B5EF4-FFF2-40B4-BE49-F238E27FC236}">
                <a16:creationId xmlns:a16="http://schemas.microsoft.com/office/drawing/2014/main" id="{D5E22917-5F08-E76E-B729-A989CCB1925A}"/>
              </a:ext>
            </a:extLst>
          </p:cNvPr>
          <p:cNvSpPr>
            <a:spLocks noGrp="1"/>
          </p:cNvSpPr>
          <p:nvPr>
            <p:ph type="body" idx="13"/>
          </p:nvPr>
        </p:nvSpPr>
        <p:spPr>
          <a:xfrm>
            <a:off x="699408" y="4746826"/>
            <a:ext cx="5741990" cy="389083"/>
          </a:xfrm>
        </p:spPr>
        <p:txBody>
          <a:bodyPr anchor="b">
            <a:noAutofit/>
          </a:bodyPr>
          <a:lstStyle>
            <a:lvl1pPr marL="0" indent="0">
              <a:buNone/>
              <a:defRPr lang="en-US" sz="2800" b="1" kern="1200" dirty="0">
                <a:solidFill>
                  <a:srgbClr val="0000FF"/>
                </a:solidFill>
                <a:latin typeface="Aptos Display" panose="020B000402020202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Edit Master text styles</a:t>
            </a:r>
          </a:p>
        </p:txBody>
      </p:sp>
      <p:sp>
        <p:nvSpPr>
          <p:cNvPr id="10" name="Text Placeholder 2">
            <a:extLst>
              <a:ext uri="{FF2B5EF4-FFF2-40B4-BE49-F238E27FC236}">
                <a16:creationId xmlns:a16="http://schemas.microsoft.com/office/drawing/2014/main" id="{591626BA-E29D-1431-77A1-D3CA0FB47762}"/>
              </a:ext>
            </a:extLst>
          </p:cNvPr>
          <p:cNvSpPr>
            <a:spLocks noGrp="1"/>
          </p:cNvSpPr>
          <p:nvPr>
            <p:ph type="body" idx="15"/>
          </p:nvPr>
        </p:nvSpPr>
        <p:spPr>
          <a:xfrm>
            <a:off x="621830" y="1700508"/>
            <a:ext cx="10542585" cy="424732"/>
          </a:xfrm>
        </p:spPr>
        <p:txBody>
          <a:bodyPr anchor="t" anchorCtr="0">
            <a:spAutoFit/>
          </a:bodyPr>
          <a:lstStyle>
            <a:lvl1pPr marL="0" indent="0">
              <a:buNone/>
              <a:defRPr lang="en-US" sz="2400" b="0" kern="1200" dirty="0">
                <a:solidFill>
                  <a:srgbClr val="0000FF"/>
                </a:solidFill>
                <a:latin typeface="Times New Roman" panose="02020603050405020304" pitchFamily="18" charset="0"/>
                <a:ea typeface="+mn-ea"/>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Edit Master text styles</a:t>
            </a:r>
          </a:p>
        </p:txBody>
      </p:sp>
      <p:sp>
        <p:nvSpPr>
          <p:cNvPr id="17" name="Text Placeholder 2">
            <a:extLst>
              <a:ext uri="{FF2B5EF4-FFF2-40B4-BE49-F238E27FC236}">
                <a16:creationId xmlns:a16="http://schemas.microsoft.com/office/drawing/2014/main" id="{68EFA585-8EDA-0B13-7E8B-D3E9DE49AA2A}"/>
              </a:ext>
            </a:extLst>
          </p:cNvPr>
          <p:cNvSpPr>
            <a:spLocks noGrp="1"/>
          </p:cNvSpPr>
          <p:nvPr>
            <p:ph type="body" idx="16"/>
          </p:nvPr>
        </p:nvSpPr>
        <p:spPr>
          <a:xfrm>
            <a:off x="710417" y="5194102"/>
            <a:ext cx="10542585" cy="424732"/>
          </a:xfrm>
        </p:spPr>
        <p:txBody>
          <a:bodyPr anchor="t" anchorCtr="0">
            <a:spAutoFit/>
          </a:bodyPr>
          <a:lstStyle>
            <a:lvl1pPr marL="0" indent="0">
              <a:buNone/>
              <a:defRPr sz="2400" b="0">
                <a:solidFill>
                  <a:srgbClr val="0000FF"/>
                </a:solidFill>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8" name="Text Placeholder 2">
            <a:extLst>
              <a:ext uri="{FF2B5EF4-FFF2-40B4-BE49-F238E27FC236}">
                <a16:creationId xmlns:a16="http://schemas.microsoft.com/office/drawing/2014/main" id="{A07436AC-7BD1-E818-56BB-73E254D4EA37}"/>
              </a:ext>
            </a:extLst>
          </p:cNvPr>
          <p:cNvSpPr>
            <a:spLocks noGrp="1"/>
          </p:cNvSpPr>
          <p:nvPr>
            <p:ph type="body" idx="17"/>
          </p:nvPr>
        </p:nvSpPr>
        <p:spPr>
          <a:xfrm>
            <a:off x="681193" y="3418951"/>
            <a:ext cx="10542585" cy="424732"/>
          </a:xfrm>
        </p:spPr>
        <p:txBody>
          <a:bodyPr anchor="t" anchorCtr="0">
            <a:spAutoFit/>
          </a:bodyPr>
          <a:lstStyle>
            <a:lvl1pPr marL="0" indent="0">
              <a:buNone/>
              <a:defRPr lang="en-US" sz="2400" b="0" kern="1200" dirty="0">
                <a:solidFill>
                  <a:srgbClr val="0000FF"/>
                </a:solidFill>
                <a:latin typeface="Times New Roman" panose="02020603050405020304" pitchFamily="18" charset="0"/>
                <a:ea typeface="+mn-ea"/>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Edit Master text styles</a:t>
            </a:r>
          </a:p>
        </p:txBody>
      </p:sp>
      <p:sp>
        <p:nvSpPr>
          <p:cNvPr id="23" name="Rectangle: Diagonal Corners Snipped 22">
            <a:extLst>
              <a:ext uri="{FF2B5EF4-FFF2-40B4-BE49-F238E27FC236}">
                <a16:creationId xmlns:a16="http://schemas.microsoft.com/office/drawing/2014/main" id="{96D92A91-7A82-3762-452F-7544F589C103}"/>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Diagonal Corners Snipped 9">
            <a:extLst>
              <a:ext uri="{FF2B5EF4-FFF2-40B4-BE49-F238E27FC236}">
                <a16:creationId xmlns:a16="http://schemas.microsoft.com/office/drawing/2014/main" id="{3F71BC95-B54E-3460-72E4-273824FAC31C}"/>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sp>
        <p:nvSpPr>
          <p:cNvPr id="2" name="Title 1">
            <a:extLst>
              <a:ext uri="{FF2B5EF4-FFF2-40B4-BE49-F238E27FC236}">
                <a16:creationId xmlns:a16="http://schemas.microsoft.com/office/drawing/2014/main" id="{1542785E-5ABC-984F-CF2D-825FBE164F8E}"/>
              </a:ext>
            </a:extLst>
          </p:cNvPr>
          <p:cNvSpPr>
            <a:spLocks noGrp="1"/>
          </p:cNvSpPr>
          <p:nvPr>
            <p:ph type="title"/>
          </p:nvPr>
        </p:nvSpPr>
        <p:spPr>
          <a:xfrm>
            <a:off x="250226" y="290692"/>
            <a:ext cx="8122136" cy="590931"/>
          </a:xfrm>
        </p:spPr>
        <p:txBody>
          <a:bodyPr wrap="square" anchor="b">
            <a:spAutoFit/>
          </a:bodyPr>
          <a:lstStyle>
            <a:lvl1pPr>
              <a:defRPr sz="3600" b="1">
                <a:solidFill>
                  <a:srgbClr val="002060"/>
                </a:solidFill>
              </a:defRPr>
            </a:lvl1pPr>
          </a:lstStyle>
          <a:p>
            <a:r>
              <a:rPr lang="en-US"/>
              <a:t>Click to edit Master title style</a:t>
            </a:r>
            <a:endParaRPr lang="en-US" dirty="0"/>
          </a:p>
        </p:txBody>
      </p:sp>
      <p:pic>
        <p:nvPicPr>
          <p:cNvPr id="19" name="Picture 18">
            <a:extLst>
              <a:ext uri="{FF2B5EF4-FFF2-40B4-BE49-F238E27FC236}">
                <a16:creationId xmlns:a16="http://schemas.microsoft.com/office/drawing/2014/main" id="{8DDF4E61-C5F6-5FBD-2794-50763B44A317}"/>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11" name="Footer Placeholder 3">
            <a:extLst>
              <a:ext uri="{FF2B5EF4-FFF2-40B4-BE49-F238E27FC236}">
                <a16:creationId xmlns:a16="http://schemas.microsoft.com/office/drawing/2014/main" id="{1210336C-F0EB-77B7-3B95-95583A569BB1}"/>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182579569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A4D4B7-4665-BD12-9EE8-2D7843C009D8}"/>
              </a:ext>
            </a:extLst>
          </p:cNvPr>
          <p:cNvSpPr/>
          <p:nvPr userDrawn="1"/>
        </p:nvSpPr>
        <p:spPr>
          <a:xfrm>
            <a:off x="-9182" y="1130433"/>
            <a:ext cx="12182475" cy="52643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AD1D260D-7FAD-9BC9-7067-2F11E35C4685}"/>
              </a:ext>
            </a:extLst>
          </p:cNvPr>
          <p:cNvSpPr>
            <a:spLocks noGrp="1"/>
          </p:cNvSpPr>
          <p:nvPr>
            <p:ph type="dt" sz="half" idx="10"/>
          </p:nvPr>
        </p:nvSpPr>
        <p:spPr>
          <a:xfrm>
            <a:off x="838200" y="6438238"/>
            <a:ext cx="2743200" cy="365125"/>
          </a:xfrm>
        </p:spPr>
        <p:txBody>
          <a:bodyPr/>
          <a:lstStyle>
            <a:lvl1pPr>
              <a:defRPr>
                <a:solidFill>
                  <a:srgbClr val="FFC000"/>
                </a:solidFill>
              </a:defRPr>
            </a:lvl1pPr>
          </a:lstStyle>
          <a:p>
            <a:fld id="{5C925C6B-B50B-4952-BA02-9FC543CD7D0F}" type="datetime3">
              <a:rPr lang="en-US" smtClean="0"/>
              <a:t>1 November 2024</a:t>
            </a:fld>
            <a:endParaRPr lang="en-US" dirty="0"/>
          </a:p>
        </p:txBody>
      </p:sp>
      <p:sp>
        <p:nvSpPr>
          <p:cNvPr id="6" name="Footer Placeholder 5">
            <a:extLst>
              <a:ext uri="{FF2B5EF4-FFF2-40B4-BE49-F238E27FC236}">
                <a16:creationId xmlns:a16="http://schemas.microsoft.com/office/drawing/2014/main" id="{7FCE9EC5-1858-697A-AC4E-698CF6BD6323}"/>
              </a:ext>
            </a:extLst>
          </p:cNvPr>
          <p:cNvSpPr>
            <a:spLocks noGrp="1"/>
          </p:cNvSpPr>
          <p:nvPr>
            <p:ph type="ftr" sz="quarter" idx="11"/>
          </p:nvPr>
        </p:nvSpPr>
        <p:spPr>
          <a:xfrm>
            <a:off x="4038600" y="6438238"/>
            <a:ext cx="4114800" cy="365125"/>
          </a:xfrm>
        </p:spPr>
        <p:txBody>
          <a:bodyPr/>
          <a:lstStyle>
            <a:lvl1pPr>
              <a:defRPr sz="1200" b="1">
                <a:solidFill>
                  <a:srgbClr val="FFC000"/>
                </a:solidFill>
              </a:defRPr>
            </a:lvl1pPr>
          </a:lstStyle>
          <a:p>
            <a:r>
              <a:rPr lang="en-US"/>
              <a:t>FACULTY OF BUSINESS</a:t>
            </a:r>
            <a:endParaRPr lang="en-US" dirty="0"/>
          </a:p>
        </p:txBody>
      </p:sp>
      <p:sp>
        <p:nvSpPr>
          <p:cNvPr id="7" name="Slide Number Placeholder 6">
            <a:extLst>
              <a:ext uri="{FF2B5EF4-FFF2-40B4-BE49-F238E27FC236}">
                <a16:creationId xmlns:a16="http://schemas.microsoft.com/office/drawing/2014/main" id="{3528E9EC-0A66-CFBE-0E2B-2FCD2F56B59E}"/>
              </a:ext>
            </a:extLst>
          </p:cNvPr>
          <p:cNvSpPr>
            <a:spLocks noGrp="1"/>
          </p:cNvSpPr>
          <p:nvPr>
            <p:ph type="sldNum" sz="quarter" idx="12"/>
          </p:nvPr>
        </p:nvSpPr>
        <p:spPr>
          <a:xfrm>
            <a:off x="8610600" y="6438238"/>
            <a:ext cx="2743200" cy="365125"/>
          </a:xfrm>
        </p:spPr>
        <p:txBody>
          <a:bodyPr/>
          <a:lstStyle>
            <a:lvl1pPr>
              <a:defRPr>
                <a:solidFill>
                  <a:srgbClr val="FFC000"/>
                </a:solidFill>
              </a:defRPr>
            </a:lvl1pPr>
          </a:lstStyle>
          <a:p>
            <a:fld id="{8B43E2F0-9B08-4E77-9F57-CC600EB53901}" type="slidenum">
              <a:rPr lang="en-US" smtClean="0"/>
              <a:pPr/>
              <a:t>‹#›</a:t>
            </a:fld>
            <a:endParaRPr lang="en-US" dirty="0"/>
          </a:p>
        </p:txBody>
      </p:sp>
      <p:sp>
        <p:nvSpPr>
          <p:cNvPr id="49" name="Content Placeholder 3">
            <a:extLst>
              <a:ext uri="{FF2B5EF4-FFF2-40B4-BE49-F238E27FC236}">
                <a16:creationId xmlns:a16="http://schemas.microsoft.com/office/drawing/2014/main" id="{7CC809D6-0408-8BCA-DCE7-2588AF5660DB}"/>
              </a:ext>
            </a:extLst>
          </p:cNvPr>
          <p:cNvSpPr>
            <a:spLocks noGrp="1"/>
          </p:cNvSpPr>
          <p:nvPr>
            <p:ph sz="half" idx="2"/>
          </p:nvPr>
        </p:nvSpPr>
        <p:spPr>
          <a:xfrm>
            <a:off x="838200" y="1408345"/>
            <a:ext cx="5157787" cy="4717372"/>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0" name="Content Placeholder 3">
            <a:extLst>
              <a:ext uri="{FF2B5EF4-FFF2-40B4-BE49-F238E27FC236}">
                <a16:creationId xmlns:a16="http://schemas.microsoft.com/office/drawing/2014/main" id="{11A6A316-31B5-8BA2-5891-856EDEBD6F38}"/>
              </a:ext>
            </a:extLst>
          </p:cNvPr>
          <p:cNvSpPr>
            <a:spLocks noGrp="1"/>
          </p:cNvSpPr>
          <p:nvPr>
            <p:ph sz="half" idx="13"/>
          </p:nvPr>
        </p:nvSpPr>
        <p:spPr>
          <a:xfrm>
            <a:off x="6449390" y="1401493"/>
            <a:ext cx="5157787" cy="4717372"/>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Diagonal Corners Snipped 3">
            <a:extLst>
              <a:ext uri="{FF2B5EF4-FFF2-40B4-BE49-F238E27FC236}">
                <a16:creationId xmlns:a16="http://schemas.microsoft.com/office/drawing/2014/main" id="{5F8B2C00-DFE5-9A48-B3C4-625D78522CD7}"/>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Diagonal Corners Snipped 9">
            <a:extLst>
              <a:ext uri="{FF2B5EF4-FFF2-40B4-BE49-F238E27FC236}">
                <a16:creationId xmlns:a16="http://schemas.microsoft.com/office/drawing/2014/main" id="{5EA1D352-3C19-7005-A24B-24428C7A4556}"/>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1" name="Picture 10">
            <a:extLst>
              <a:ext uri="{FF2B5EF4-FFF2-40B4-BE49-F238E27FC236}">
                <a16:creationId xmlns:a16="http://schemas.microsoft.com/office/drawing/2014/main" id="{1C0440FD-FFDA-42F2-E033-C64739EF8B8E}"/>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48" name="Title 1">
            <a:extLst>
              <a:ext uri="{FF2B5EF4-FFF2-40B4-BE49-F238E27FC236}">
                <a16:creationId xmlns:a16="http://schemas.microsoft.com/office/drawing/2014/main" id="{365D0190-66C0-CF75-95B2-C8524A475D85}"/>
              </a:ext>
            </a:extLst>
          </p:cNvPr>
          <p:cNvSpPr>
            <a:spLocks noGrp="1"/>
          </p:cNvSpPr>
          <p:nvPr>
            <p:ph type="title"/>
          </p:nvPr>
        </p:nvSpPr>
        <p:spPr>
          <a:xfrm>
            <a:off x="196633" y="68710"/>
            <a:ext cx="8038915" cy="834233"/>
          </a:xfrm>
        </p:spPr>
        <p:txBody>
          <a:bodyPr anchor="b">
            <a:noAutofit/>
          </a:bodyPr>
          <a:lstStyle>
            <a:lvl1pPr>
              <a:defRPr sz="3600" b="1">
                <a:solidFill>
                  <a:srgbClr val="002060"/>
                </a:solidFill>
                <a:latin typeface="Aptos Display" panose="020B0004020202020204" pitchFamily="34" charset="0"/>
              </a:defRPr>
            </a:lvl1pPr>
          </a:lstStyle>
          <a:p>
            <a:r>
              <a:rPr lang="en-US"/>
              <a:t>Click to edit Master title style</a:t>
            </a:r>
            <a:endParaRPr lang="en-US" dirty="0"/>
          </a:p>
        </p:txBody>
      </p:sp>
      <p:sp>
        <p:nvSpPr>
          <p:cNvPr id="2" name="Footer Placeholder 3">
            <a:extLst>
              <a:ext uri="{FF2B5EF4-FFF2-40B4-BE49-F238E27FC236}">
                <a16:creationId xmlns:a16="http://schemas.microsoft.com/office/drawing/2014/main" id="{C66C0AF5-59DD-6189-7D47-7C37E6C52AC0}"/>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16358518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71E7F00-6E5C-1805-0BC6-5DAFD5509B89}"/>
              </a:ext>
            </a:extLst>
          </p:cNvPr>
          <p:cNvSpPr/>
          <p:nvPr userDrawn="1"/>
        </p:nvSpPr>
        <p:spPr>
          <a:xfrm>
            <a:off x="-6518" y="1136076"/>
            <a:ext cx="12182475" cy="53185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705B791F-A445-4231-A71F-30BA3A71BE9E}"/>
              </a:ext>
            </a:extLst>
          </p:cNvPr>
          <p:cNvSpPr>
            <a:spLocks noGrp="1"/>
          </p:cNvSpPr>
          <p:nvPr>
            <p:ph type="body" idx="1"/>
          </p:nvPr>
        </p:nvSpPr>
        <p:spPr>
          <a:xfrm>
            <a:off x="725488" y="1512505"/>
            <a:ext cx="5157787" cy="5334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E1A332-1409-B85C-5911-697AD813972B}"/>
              </a:ext>
            </a:extLst>
          </p:cNvPr>
          <p:cNvSpPr>
            <a:spLocks noGrp="1"/>
          </p:cNvSpPr>
          <p:nvPr>
            <p:ph sz="half" idx="2"/>
          </p:nvPr>
        </p:nvSpPr>
        <p:spPr>
          <a:xfrm>
            <a:off x="725488" y="2074955"/>
            <a:ext cx="5157787" cy="3836385"/>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74E1E35-B2A7-9DE1-6818-4DDD653A3797}"/>
              </a:ext>
            </a:extLst>
          </p:cNvPr>
          <p:cNvSpPr>
            <a:spLocks noGrp="1"/>
          </p:cNvSpPr>
          <p:nvPr>
            <p:ph type="body" sz="quarter" idx="3"/>
          </p:nvPr>
        </p:nvSpPr>
        <p:spPr>
          <a:xfrm>
            <a:off x="6172200" y="1482350"/>
            <a:ext cx="5183188" cy="5334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6FC3E6-7381-49E0-1DB6-1D43C8E007F2}"/>
              </a:ext>
            </a:extLst>
          </p:cNvPr>
          <p:cNvSpPr>
            <a:spLocks noGrp="1"/>
          </p:cNvSpPr>
          <p:nvPr>
            <p:ph sz="quarter" idx="4"/>
          </p:nvPr>
        </p:nvSpPr>
        <p:spPr>
          <a:xfrm>
            <a:off x="6172200" y="2015752"/>
            <a:ext cx="5183188" cy="40200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D94FA4D-508B-A8AB-4303-F9DD7EE5083C}"/>
              </a:ext>
            </a:extLst>
          </p:cNvPr>
          <p:cNvSpPr>
            <a:spLocks noGrp="1"/>
          </p:cNvSpPr>
          <p:nvPr>
            <p:ph type="dt" sz="half" idx="10"/>
          </p:nvPr>
        </p:nvSpPr>
        <p:spPr>
          <a:xfrm>
            <a:off x="838200" y="6465534"/>
            <a:ext cx="2743200" cy="365125"/>
          </a:xfrm>
        </p:spPr>
        <p:txBody>
          <a:bodyPr/>
          <a:lstStyle>
            <a:lvl1pPr>
              <a:defRPr b="1">
                <a:solidFill>
                  <a:srgbClr val="FFCC00"/>
                </a:solidFill>
              </a:defRPr>
            </a:lvl1pPr>
          </a:lstStyle>
          <a:p>
            <a:fld id="{99C097FF-1794-4494-A88B-69AFF5BF3E5A}" type="datetime3">
              <a:rPr lang="en-US" smtClean="0"/>
              <a:pPr/>
              <a:t>1 November 2024</a:t>
            </a:fld>
            <a:endParaRPr lang="en-US" dirty="0"/>
          </a:p>
        </p:txBody>
      </p:sp>
      <p:sp>
        <p:nvSpPr>
          <p:cNvPr id="8" name="Footer Placeholder 7">
            <a:extLst>
              <a:ext uri="{FF2B5EF4-FFF2-40B4-BE49-F238E27FC236}">
                <a16:creationId xmlns:a16="http://schemas.microsoft.com/office/drawing/2014/main" id="{116A59D7-354C-5435-3742-701A4F05378A}"/>
              </a:ext>
            </a:extLst>
          </p:cNvPr>
          <p:cNvSpPr>
            <a:spLocks noGrp="1"/>
          </p:cNvSpPr>
          <p:nvPr>
            <p:ph type="ftr" sz="quarter" idx="11"/>
          </p:nvPr>
        </p:nvSpPr>
        <p:spPr>
          <a:xfrm>
            <a:off x="4038600" y="6465534"/>
            <a:ext cx="4114800" cy="365125"/>
          </a:xfrm>
        </p:spPr>
        <p:txBody>
          <a:bodyPr/>
          <a:lstStyle>
            <a:lvl1pPr>
              <a:defRPr b="1">
                <a:solidFill>
                  <a:srgbClr val="FFCC00"/>
                </a:solidFill>
              </a:defRPr>
            </a:lvl1pPr>
          </a:lstStyle>
          <a:p>
            <a:r>
              <a:rPr lang="en-US"/>
              <a:t>FACULTY OF BUSINESS</a:t>
            </a:r>
            <a:endParaRPr lang="en-US" dirty="0"/>
          </a:p>
        </p:txBody>
      </p:sp>
      <p:sp>
        <p:nvSpPr>
          <p:cNvPr id="9" name="Slide Number Placeholder 8">
            <a:extLst>
              <a:ext uri="{FF2B5EF4-FFF2-40B4-BE49-F238E27FC236}">
                <a16:creationId xmlns:a16="http://schemas.microsoft.com/office/drawing/2014/main" id="{125C9728-AACA-96B1-CF62-547D7AF95138}"/>
              </a:ext>
            </a:extLst>
          </p:cNvPr>
          <p:cNvSpPr>
            <a:spLocks noGrp="1"/>
          </p:cNvSpPr>
          <p:nvPr>
            <p:ph type="sldNum" sz="quarter" idx="12"/>
          </p:nvPr>
        </p:nvSpPr>
        <p:spPr>
          <a:xfrm>
            <a:off x="8610600" y="6465534"/>
            <a:ext cx="2743200" cy="365125"/>
          </a:xfrm>
        </p:spPr>
        <p:txBody>
          <a:bodyPr/>
          <a:lstStyle>
            <a:lvl1pPr>
              <a:defRPr b="1">
                <a:solidFill>
                  <a:srgbClr val="FFCC00"/>
                </a:solidFill>
              </a:defRPr>
            </a:lvl1pPr>
          </a:lstStyle>
          <a:p>
            <a:fld id="{8B43E2F0-9B08-4E77-9F57-CC600EB53901}" type="slidenum">
              <a:rPr lang="en-US" smtClean="0"/>
              <a:pPr/>
              <a:t>‹#›</a:t>
            </a:fld>
            <a:endParaRPr lang="en-US" dirty="0"/>
          </a:p>
        </p:txBody>
      </p:sp>
      <p:sp>
        <p:nvSpPr>
          <p:cNvPr id="2" name="Rectangle: Diagonal Corners Snipped 1">
            <a:extLst>
              <a:ext uri="{FF2B5EF4-FFF2-40B4-BE49-F238E27FC236}">
                <a16:creationId xmlns:a16="http://schemas.microsoft.com/office/drawing/2014/main" id="{F31FCA1E-1057-714D-14B7-22F3473E24FD}"/>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Diagonal Corners Snipped 9">
            <a:extLst>
              <a:ext uri="{FF2B5EF4-FFF2-40B4-BE49-F238E27FC236}">
                <a16:creationId xmlns:a16="http://schemas.microsoft.com/office/drawing/2014/main" id="{69C81ECA-9F30-2A6D-39D0-AFBB5CFD7802}"/>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4" name="Picture 13">
            <a:extLst>
              <a:ext uri="{FF2B5EF4-FFF2-40B4-BE49-F238E27FC236}">
                <a16:creationId xmlns:a16="http://schemas.microsoft.com/office/drawing/2014/main" id="{F1C979CB-20FF-7474-437E-FEDA364DB9BA}"/>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24" name="Title 1">
            <a:extLst>
              <a:ext uri="{FF2B5EF4-FFF2-40B4-BE49-F238E27FC236}">
                <a16:creationId xmlns:a16="http://schemas.microsoft.com/office/drawing/2014/main" id="{17FFAEDE-F446-2996-7431-9AF03A76093A}"/>
              </a:ext>
            </a:extLst>
          </p:cNvPr>
          <p:cNvSpPr>
            <a:spLocks noGrp="1"/>
          </p:cNvSpPr>
          <p:nvPr>
            <p:ph type="title"/>
          </p:nvPr>
        </p:nvSpPr>
        <p:spPr>
          <a:xfrm>
            <a:off x="341967" y="103865"/>
            <a:ext cx="8038915" cy="834233"/>
          </a:xfrm>
        </p:spPr>
        <p:txBody>
          <a:bodyPr anchor="b">
            <a:noAutofit/>
          </a:bodyPr>
          <a:lstStyle>
            <a:lvl1pPr>
              <a:defRPr sz="3600" b="1">
                <a:solidFill>
                  <a:srgbClr val="002060"/>
                </a:solidFill>
                <a:latin typeface="Aptos Display" panose="020B0004020202020204" pitchFamily="34" charset="0"/>
              </a:defRPr>
            </a:lvl1pPr>
          </a:lstStyle>
          <a:p>
            <a:r>
              <a:rPr lang="en-US"/>
              <a:t>Click to edit Master title style</a:t>
            </a:r>
            <a:endParaRPr lang="en-US" dirty="0"/>
          </a:p>
        </p:txBody>
      </p:sp>
      <p:sp>
        <p:nvSpPr>
          <p:cNvPr id="10" name="Footer Placeholder 3">
            <a:extLst>
              <a:ext uri="{FF2B5EF4-FFF2-40B4-BE49-F238E27FC236}">
                <a16:creationId xmlns:a16="http://schemas.microsoft.com/office/drawing/2014/main" id="{FD0228CA-098E-B451-A9A8-2426E6BC6D88}"/>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3797443417"/>
      </p:ext>
    </p:extLst>
  </p:cSld>
  <p:clrMapOvr>
    <a:masterClrMapping/>
  </p:clrMapOvr>
  <p:extLst>
    <p:ext uri="{DCECCB84-F9BA-43D5-87BE-67443E8EF086}">
      <p15:sldGuideLst xmlns:p15="http://schemas.microsoft.com/office/powerpoint/2012/main">
        <p15:guide id="1" orient="horz" pos="2137"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6527EF-0EDE-AF22-416F-8A1FA7921E24}"/>
              </a:ext>
            </a:extLst>
          </p:cNvPr>
          <p:cNvSpPr/>
          <p:nvPr userDrawn="1"/>
        </p:nvSpPr>
        <p:spPr>
          <a:xfrm>
            <a:off x="0" y="1133198"/>
            <a:ext cx="12182475" cy="51802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E3E35ED-9991-8323-702F-40674B3C71B9}"/>
              </a:ext>
            </a:extLst>
          </p:cNvPr>
          <p:cNvSpPr>
            <a:spLocks noGrp="1"/>
          </p:cNvSpPr>
          <p:nvPr>
            <p:ph type="dt" sz="half" idx="10"/>
          </p:nvPr>
        </p:nvSpPr>
        <p:spPr>
          <a:xfrm>
            <a:off x="838200" y="6451886"/>
            <a:ext cx="2743200" cy="365125"/>
          </a:xfrm>
        </p:spPr>
        <p:txBody>
          <a:bodyPr/>
          <a:lstStyle>
            <a:lvl1pPr>
              <a:defRPr>
                <a:solidFill>
                  <a:srgbClr val="FFCC00"/>
                </a:solidFill>
              </a:defRPr>
            </a:lvl1pPr>
          </a:lstStyle>
          <a:p>
            <a:fld id="{EA8F5ED0-8377-4EE6-AB81-130000D4FB32}" type="datetime3">
              <a:rPr lang="en-US" smtClean="0"/>
              <a:pPr/>
              <a:t>1 November 2024</a:t>
            </a:fld>
            <a:endParaRPr lang="en-US"/>
          </a:p>
        </p:txBody>
      </p:sp>
      <p:sp>
        <p:nvSpPr>
          <p:cNvPr id="3" name="Footer Placeholder 2">
            <a:extLst>
              <a:ext uri="{FF2B5EF4-FFF2-40B4-BE49-F238E27FC236}">
                <a16:creationId xmlns:a16="http://schemas.microsoft.com/office/drawing/2014/main" id="{A5563F6B-CD75-3AFB-B9DC-0158DBB39A59}"/>
              </a:ext>
            </a:extLst>
          </p:cNvPr>
          <p:cNvSpPr>
            <a:spLocks noGrp="1"/>
          </p:cNvSpPr>
          <p:nvPr>
            <p:ph type="ftr" sz="quarter" idx="11"/>
          </p:nvPr>
        </p:nvSpPr>
        <p:spPr>
          <a:xfrm>
            <a:off x="4038600" y="6451886"/>
            <a:ext cx="4114800" cy="365125"/>
          </a:xfrm>
        </p:spPr>
        <p:txBody>
          <a:bodyPr/>
          <a:lstStyle>
            <a:lvl1pPr>
              <a:defRPr sz="1400" b="1">
                <a:solidFill>
                  <a:srgbClr val="FFCC00"/>
                </a:solidFill>
              </a:defRPr>
            </a:lvl1pPr>
          </a:lstStyle>
          <a:p>
            <a:r>
              <a:rPr lang="en-US"/>
              <a:t>FACULTY OF BUSINESS</a:t>
            </a:r>
            <a:endParaRPr lang="en-US" dirty="0"/>
          </a:p>
        </p:txBody>
      </p:sp>
      <p:sp>
        <p:nvSpPr>
          <p:cNvPr id="4" name="Slide Number Placeholder 3">
            <a:extLst>
              <a:ext uri="{FF2B5EF4-FFF2-40B4-BE49-F238E27FC236}">
                <a16:creationId xmlns:a16="http://schemas.microsoft.com/office/drawing/2014/main" id="{58BF91C2-9692-3693-0AD9-3E790AB87AF2}"/>
              </a:ext>
            </a:extLst>
          </p:cNvPr>
          <p:cNvSpPr>
            <a:spLocks noGrp="1"/>
          </p:cNvSpPr>
          <p:nvPr>
            <p:ph type="sldNum" sz="quarter" idx="12"/>
          </p:nvPr>
        </p:nvSpPr>
        <p:spPr>
          <a:xfrm>
            <a:off x="8610600" y="6451886"/>
            <a:ext cx="2743200" cy="365125"/>
          </a:xfrm>
        </p:spPr>
        <p:txBody>
          <a:bodyPr/>
          <a:lstStyle>
            <a:lvl1pPr>
              <a:defRPr>
                <a:solidFill>
                  <a:srgbClr val="FFCC00"/>
                </a:solidFill>
              </a:defRPr>
            </a:lvl1pPr>
          </a:lstStyle>
          <a:p>
            <a:fld id="{8B43E2F0-9B08-4E77-9F57-CC600EB53901}" type="slidenum">
              <a:rPr lang="en-US" smtClean="0"/>
              <a:pPr/>
              <a:t>‹#›</a:t>
            </a:fld>
            <a:endParaRPr lang="en-US"/>
          </a:p>
        </p:txBody>
      </p:sp>
      <p:sp>
        <p:nvSpPr>
          <p:cNvPr id="9" name="Rectangle: Diagonal Corners Snipped 8">
            <a:extLst>
              <a:ext uri="{FF2B5EF4-FFF2-40B4-BE49-F238E27FC236}">
                <a16:creationId xmlns:a16="http://schemas.microsoft.com/office/drawing/2014/main" id="{31721898-FB33-B6CE-E922-4D9BAEE36DC5}"/>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Diagonal Corners Snipped 9">
            <a:extLst>
              <a:ext uri="{FF2B5EF4-FFF2-40B4-BE49-F238E27FC236}">
                <a16:creationId xmlns:a16="http://schemas.microsoft.com/office/drawing/2014/main" id="{6A8B76E5-F954-B24A-AEA1-312E706314B5}"/>
              </a:ext>
            </a:extLst>
          </p:cNvPr>
          <p:cNvSpPr/>
          <p:nvPr userDrawn="1"/>
        </p:nvSpPr>
        <p:spPr>
          <a:xfrm>
            <a:off x="0" y="0"/>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sp>
        <p:nvSpPr>
          <p:cNvPr id="11" name="Title 1">
            <a:extLst>
              <a:ext uri="{FF2B5EF4-FFF2-40B4-BE49-F238E27FC236}">
                <a16:creationId xmlns:a16="http://schemas.microsoft.com/office/drawing/2014/main" id="{4CD0C816-E265-A76F-E4B6-97AE12F7D8E9}"/>
              </a:ext>
            </a:extLst>
          </p:cNvPr>
          <p:cNvSpPr>
            <a:spLocks noGrp="1"/>
          </p:cNvSpPr>
          <p:nvPr>
            <p:ph type="title"/>
          </p:nvPr>
        </p:nvSpPr>
        <p:spPr>
          <a:xfrm>
            <a:off x="250226" y="290692"/>
            <a:ext cx="8122136" cy="590931"/>
          </a:xfrm>
        </p:spPr>
        <p:txBody>
          <a:bodyPr wrap="square" anchor="b">
            <a:spAutoFit/>
          </a:bodyPr>
          <a:lstStyle>
            <a:lvl1pPr>
              <a:defRPr sz="3600" b="1">
                <a:solidFill>
                  <a:srgbClr val="002060"/>
                </a:solidFill>
              </a:defRPr>
            </a:lvl1pPr>
          </a:lstStyle>
          <a:p>
            <a:r>
              <a:rPr lang="en-US"/>
              <a:t>Click to edit Master title style</a:t>
            </a:r>
            <a:endParaRPr lang="en-US" dirty="0"/>
          </a:p>
        </p:txBody>
      </p:sp>
      <p:pic>
        <p:nvPicPr>
          <p:cNvPr id="12" name="Picture 11">
            <a:extLst>
              <a:ext uri="{FF2B5EF4-FFF2-40B4-BE49-F238E27FC236}">
                <a16:creationId xmlns:a16="http://schemas.microsoft.com/office/drawing/2014/main" id="{3A3C55A4-AFCD-8C4E-49A0-80E3743FFDDB}"/>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5" name="Footer Placeholder 3">
            <a:extLst>
              <a:ext uri="{FF2B5EF4-FFF2-40B4-BE49-F238E27FC236}">
                <a16:creationId xmlns:a16="http://schemas.microsoft.com/office/drawing/2014/main" id="{58095C65-1F41-FE4A-BF17-37E1FFD16449}"/>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41103085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s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E5F7B33-EAE4-FBAA-5613-EDEA77A696F3}"/>
              </a:ext>
            </a:extLst>
          </p:cNvPr>
          <p:cNvSpPr>
            <a:spLocks noGrp="1"/>
          </p:cNvSpPr>
          <p:nvPr>
            <p:ph type="dt" sz="half" idx="10"/>
          </p:nvPr>
        </p:nvSpPr>
        <p:spPr/>
        <p:txBody>
          <a:bodyPr/>
          <a:lstStyle>
            <a:lvl1pPr>
              <a:defRPr>
                <a:solidFill>
                  <a:srgbClr val="FFCC00"/>
                </a:solidFill>
              </a:defRPr>
            </a:lvl1pPr>
          </a:lstStyle>
          <a:p>
            <a:fld id="{2A9A0EB2-36D0-4A22-A7ED-C61A07203DE4}" type="datetime3">
              <a:rPr lang="en-US" smtClean="0"/>
              <a:pPr/>
              <a:t>1 November 2024</a:t>
            </a:fld>
            <a:endParaRPr lang="en-US"/>
          </a:p>
        </p:txBody>
      </p:sp>
      <p:sp>
        <p:nvSpPr>
          <p:cNvPr id="4" name="Footer Placeholder 3">
            <a:extLst>
              <a:ext uri="{FF2B5EF4-FFF2-40B4-BE49-F238E27FC236}">
                <a16:creationId xmlns:a16="http://schemas.microsoft.com/office/drawing/2014/main" id="{6E3B6763-FB24-C265-3800-341D773F4421}"/>
              </a:ext>
            </a:extLst>
          </p:cNvPr>
          <p:cNvSpPr>
            <a:spLocks noGrp="1"/>
          </p:cNvSpPr>
          <p:nvPr>
            <p:ph type="ftr" sz="quarter" idx="11"/>
          </p:nvPr>
        </p:nvSpPr>
        <p:spPr/>
        <p:txBody>
          <a:bodyPr/>
          <a:lstStyle>
            <a:lvl1pPr>
              <a:defRPr>
                <a:solidFill>
                  <a:srgbClr val="FFCC00"/>
                </a:solidFill>
              </a:defRPr>
            </a:lvl1pPr>
          </a:lstStyle>
          <a:p>
            <a:r>
              <a:rPr lang="en-US"/>
              <a:t>FACULTY OF BUSINESS</a:t>
            </a:r>
          </a:p>
        </p:txBody>
      </p:sp>
      <p:sp>
        <p:nvSpPr>
          <p:cNvPr id="6" name="Rectangle 5">
            <a:extLst>
              <a:ext uri="{FF2B5EF4-FFF2-40B4-BE49-F238E27FC236}">
                <a16:creationId xmlns:a16="http://schemas.microsoft.com/office/drawing/2014/main" id="{F13BBF6D-E3B8-B6B6-3888-B59A39BCC014}"/>
              </a:ext>
            </a:extLst>
          </p:cNvPr>
          <p:cNvSpPr/>
          <p:nvPr userDrawn="1"/>
        </p:nvSpPr>
        <p:spPr>
          <a:xfrm>
            <a:off x="-24744" y="1130181"/>
            <a:ext cx="12216088" cy="510109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Diagonal Corners Snipped 11">
            <a:extLst>
              <a:ext uri="{FF2B5EF4-FFF2-40B4-BE49-F238E27FC236}">
                <a16:creationId xmlns:a16="http://schemas.microsoft.com/office/drawing/2014/main" id="{FC1701B6-241D-9CC7-2AA0-16009B27CC8D}"/>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Diagonal Corners Snipped 9">
            <a:extLst>
              <a:ext uri="{FF2B5EF4-FFF2-40B4-BE49-F238E27FC236}">
                <a16:creationId xmlns:a16="http://schemas.microsoft.com/office/drawing/2014/main" id="{E466CF4D-1FE1-BFAE-F150-74FA654913CF}"/>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5" name="Picture 14">
            <a:extLst>
              <a:ext uri="{FF2B5EF4-FFF2-40B4-BE49-F238E27FC236}">
                <a16:creationId xmlns:a16="http://schemas.microsoft.com/office/drawing/2014/main" id="{3257B618-7A61-D226-CF0D-23797925A9FA}"/>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2" name="Title 1">
            <a:extLst>
              <a:ext uri="{FF2B5EF4-FFF2-40B4-BE49-F238E27FC236}">
                <a16:creationId xmlns:a16="http://schemas.microsoft.com/office/drawing/2014/main" id="{A51DDC85-9079-8192-9B8B-ADE9438451B0}"/>
              </a:ext>
            </a:extLst>
          </p:cNvPr>
          <p:cNvSpPr>
            <a:spLocks noGrp="1"/>
          </p:cNvSpPr>
          <p:nvPr>
            <p:ph type="title" hasCustomPrompt="1"/>
          </p:nvPr>
        </p:nvSpPr>
        <p:spPr>
          <a:xfrm>
            <a:off x="404979" y="209581"/>
            <a:ext cx="5691021" cy="757663"/>
          </a:xfrm>
        </p:spPr>
        <p:txBody>
          <a:bodyPr>
            <a:normAutofit/>
          </a:bodyPr>
          <a:lstStyle>
            <a:lvl1pPr>
              <a:defRPr sz="3600" b="1">
                <a:solidFill>
                  <a:srgbClr val="001848"/>
                </a:solidFill>
                <a:latin typeface="Aptos Display" panose="020B0004020202020204" pitchFamily="34" charset="0"/>
              </a:defRPr>
            </a:lvl1pPr>
          </a:lstStyle>
          <a:p>
            <a:r>
              <a:rPr lang="en-US" dirty="0"/>
              <a:t>TABLE OF CONTENTS</a:t>
            </a:r>
          </a:p>
        </p:txBody>
      </p:sp>
      <p:sp>
        <p:nvSpPr>
          <p:cNvPr id="20" name="Text Placeholder 19">
            <a:extLst>
              <a:ext uri="{FF2B5EF4-FFF2-40B4-BE49-F238E27FC236}">
                <a16:creationId xmlns:a16="http://schemas.microsoft.com/office/drawing/2014/main" id="{0523655D-855B-1810-B8BC-E7BE6A199CE0}"/>
              </a:ext>
            </a:extLst>
          </p:cNvPr>
          <p:cNvSpPr>
            <a:spLocks noGrp="1"/>
          </p:cNvSpPr>
          <p:nvPr>
            <p:ph type="body" sz="quarter" idx="13"/>
          </p:nvPr>
        </p:nvSpPr>
        <p:spPr>
          <a:xfrm>
            <a:off x="2094494" y="2234608"/>
            <a:ext cx="6572250" cy="529760"/>
          </a:xfrm>
        </p:spPr>
        <p:txBody>
          <a:bodyPr/>
          <a:lstStyle>
            <a:lvl1pPr marL="0" indent="0">
              <a:buNone/>
              <a:defRPr sz="2400"/>
            </a:lvl1pPr>
          </a:lstStyle>
          <a:p>
            <a:pPr lvl="0"/>
            <a:r>
              <a:rPr lang="en-US"/>
              <a:t>Edit Master text styles</a:t>
            </a:r>
          </a:p>
        </p:txBody>
      </p:sp>
      <p:sp>
        <p:nvSpPr>
          <p:cNvPr id="21" name="Text Placeholder 19">
            <a:extLst>
              <a:ext uri="{FF2B5EF4-FFF2-40B4-BE49-F238E27FC236}">
                <a16:creationId xmlns:a16="http://schemas.microsoft.com/office/drawing/2014/main" id="{7C3A361B-0BA2-C57C-9E6D-1D1F7BA01F35}"/>
              </a:ext>
            </a:extLst>
          </p:cNvPr>
          <p:cNvSpPr>
            <a:spLocks noGrp="1"/>
          </p:cNvSpPr>
          <p:nvPr>
            <p:ph type="body" sz="quarter" idx="14"/>
          </p:nvPr>
        </p:nvSpPr>
        <p:spPr>
          <a:xfrm>
            <a:off x="2094494" y="2862085"/>
            <a:ext cx="6572250" cy="410618"/>
          </a:xfrm>
        </p:spPr>
        <p:txBody>
          <a:bodyPr/>
          <a:lstStyle>
            <a:lvl1pPr marL="0" indent="0">
              <a:buNone/>
              <a:defRPr sz="2400"/>
            </a:lvl1pPr>
          </a:lstStyle>
          <a:p>
            <a:pPr lvl="0"/>
            <a:r>
              <a:rPr lang="en-US"/>
              <a:t>Edit Master text styles</a:t>
            </a:r>
          </a:p>
        </p:txBody>
      </p:sp>
      <p:sp>
        <p:nvSpPr>
          <p:cNvPr id="22" name="Text Placeholder 19">
            <a:extLst>
              <a:ext uri="{FF2B5EF4-FFF2-40B4-BE49-F238E27FC236}">
                <a16:creationId xmlns:a16="http://schemas.microsoft.com/office/drawing/2014/main" id="{CEBD5753-4228-FF81-D8AC-F693F66B0F06}"/>
              </a:ext>
            </a:extLst>
          </p:cNvPr>
          <p:cNvSpPr>
            <a:spLocks noGrp="1"/>
          </p:cNvSpPr>
          <p:nvPr>
            <p:ph type="body" sz="quarter" idx="15"/>
          </p:nvPr>
        </p:nvSpPr>
        <p:spPr>
          <a:xfrm>
            <a:off x="2094494" y="3340454"/>
            <a:ext cx="6572250" cy="410618"/>
          </a:xfrm>
        </p:spPr>
        <p:txBody>
          <a:bodyPr/>
          <a:lstStyle>
            <a:lvl1pPr marL="0" indent="0">
              <a:buNone/>
              <a:defRPr sz="2400"/>
            </a:lvl1pPr>
          </a:lstStyle>
          <a:p>
            <a:pPr lvl="0"/>
            <a:r>
              <a:rPr lang="en-US"/>
              <a:t>Edit Master text styles</a:t>
            </a:r>
          </a:p>
        </p:txBody>
      </p:sp>
      <p:sp>
        <p:nvSpPr>
          <p:cNvPr id="23" name="Text Placeholder 19">
            <a:extLst>
              <a:ext uri="{FF2B5EF4-FFF2-40B4-BE49-F238E27FC236}">
                <a16:creationId xmlns:a16="http://schemas.microsoft.com/office/drawing/2014/main" id="{63188B08-923C-EC1E-6F4E-31E101146ECE}"/>
              </a:ext>
            </a:extLst>
          </p:cNvPr>
          <p:cNvSpPr>
            <a:spLocks noGrp="1"/>
          </p:cNvSpPr>
          <p:nvPr>
            <p:ph type="body" sz="quarter" idx="16"/>
          </p:nvPr>
        </p:nvSpPr>
        <p:spPr>
          <a:xfrm>
            <a:off x="2094494" y="3787278"/>
            <a:ext cx="6572250" cy="410618"/>
          </a:xfrm>
        </p:spPr>
        <p:txBody>
          <a:bodyPr/>
          <a:lstStyle>
            <a:lvl1pPr marL="0" indent="0">
              <a:buNone/>
              <a:defRPr sz="2400"/>
            </a:lvl1pPr>
          </a:lstStyle>
          <a:p>
            <a:pPr lvl="0"/>
            <a:r>
              <a:rPr lang="en-US"/>
              <a:t>Edit Master text styles</a:t>
            </a:r>
          </a:p>
        </p:txBody>
      </p:sp>
      <p:sp>
        <p:nvSpPr>
          <p:cNvPr id="24" name="Text Placeholder 19">
            <a:extLst>
              <a:ext uri="{FF2B5EF4-FFF2-40B4-BE49-F238E27FC236}">
                <a16:creationId xmlns:a16="http://schemas.microsoft.com/office/drawing/2014/main" id="{909B14BA-E9C8-6273-2A1A-8E34B5EA8D38}"/>
              </a:ext>
            </a:extLst>
          </p:cNvPr>
          <p:cNvSpPr>
            <a:spLocks noGrp="1"/>
          </p:cNvSpPr>
          <p:nvPr>
            <p:ph type="body" sz="quarter" idx="17"/>
          </p:nvPr>
        </p:nvSpPr>
        <p:spPr>
          <a:xfrm>
            <a:off x="2094494" y="4275719"/>
            <a:ext cx="6572250" cy="504672"/>
          </a:xfrm>
        </p:spPr>
        <p:txBody>
          <a:bodyPr/>
          <a:lstStyle>
            <a:lvl1pPr marL="0" indent="0">
              <a:buNone/>
              <a:defRPr sz="2400"/>
            </a:lvl1pPr>
          </a:lstStyle>
          <a:p>
            <a:pPr lvl="0"/>
            <a:r>
              <a:rPr lang="en-US"/>
              <a:t>Edit Master text styles</a:t>
            </a:r>
          </a:p>
        </p:txBody>
      </p:sp>
      <p:sp>
        <p:nvSpPr>
          <p:cNvPr id="25" name="Text Placeholder 19">
            <a:extLst>
              <a:ext uri="{FF2B5EF4-FFF2-40B4-BE49-F238E27FC236}">
                <a16:creationId xmlns:a16="http://schemas.microsoft.com/office/drawing/2014/main" id="{A3BF6CA9-8C9D-E70C-29B2-851B3D4E0A88}"/>
              </a:ext>
            </a:extLst>
          </p:cNvPr>
          <p:cNvSpPr>
            <a:spLocks noGrp="1"/>
          </p:cNvSpPr>
          <p:nvPr>
            <p:ph type="body" sz="quarter" idx="18"/>
          </p:nvPr>
        </p:nvSpPr>
        <p:spPr>
          <a:xfrm>
            <a:off x="2094494" y="4867857"/>
            <a:ext cx="6572250" cy="410618"/>
          </a:xfrm>
        </p:spPr>
        <p:txBody>
          <a:bodyPr/>
          <a:lstStyle>
            <a:lvl1pPr marL="0" indent="0">
              <a:buNone/>
              <a:defRPr sz="2400"/>
            </a:lvl1pPr>
          </a:lstStyle>
          <a:p>
            <a:pPr lvl="0"/>
            <a:r>
              <a:rPr lang="en-US"/>
              <a:t>Edit Master text styles</a:t>
            </a:r>
          </a:p>
        </p:txBody>
      </p:sp>
      <p:sp>
        <p:nvSpPr>
          <p:cNvPr id="26" name="Rectangle 25">
            <a:extLst>
              <a:ext uri="{FF2B5EF4-FFF2-40B4-BE49-F238E27FC236}">
                <a16:creationId xmlns:a16="http://schemas.microsoft.com/office/drawing/2014/main" id="{350F230E-F8FC-B566-6856-A56F8924FCB3}"/>
              </a:ext>
            </a:extLst>
          </p:cNvPr>
          <p:cNvSpPr/>
          <p:nvPr userDrawn="1"/>
        </p:nvSpPr>
        <p:spPr>
          <a:xfrm>
            <a:off x="1503944" y="2293299"/>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1</a:t>
            </a:r>
            <a:endParaRPr lang="en-US" sz="2400" b="1" dirty="0">
              <a:solidFill>
                <a:srgbClr val="001848"/>
              </a:solidFill>
              <a:latin typeface="Aptos Display" panose="020B0004020202020204" pitchFamily="34" charset="0"/>
            </a:endParaRPr>
          </a:p>
        </p:txBody>
      </p:sp>
      <p:sp>
        <p:nvSpPr>
          <p:cNvPr id="29" name="Rectangle 28">
            <a:extLst>
              <a:ext uri="{FF2B5EF4-FFF2-40B4-BE49-F238E27FC236}">
                <a16:creationId xmlns:a16="http://schemas.microsoft.com/office/drawing/2014/main" id="{5461C0CA-14D6-DFEE-954F-0CACECBE0884}"/>
              </a:ext>
            </a:extLst>
          </p:cNvPr>
          <p:cNvSpPr/>
          <p:nvPr userDrawn="1"/>
        </p:nvSpPr>
        <p:spPr>
          <a:xfrm>
            <a:off x="1503944" y="2846181"/>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2</a:t>
            </a:r>
            <a:endParaRPr lang="en-US" sz="2400" b="1" dirty="0">
              <a:solidFill>
                <a:srgbClr val="001848"/>
              </a:solidFill>
              <a:latin typeface="Aptos Display" panose="020B0004020202020204" pitchFamily="34" charset="0"/>
            </a:endParaRPr>
          </a:p>
        </p:txBody>
      </p:sp>
      <p:sp>
        <p:nvSpPr>
          <p:cNvPr id="30" name="Rectangle 29">
            <a:extLst>
              <a:ext uri="{FF2B5EF4-FFF2-40B4-BE49-F238E27FC236}">
                <a16:creationId xmlns:a16="http://schemas.microsoft.com/office/drawing/2014/main" id="{748B8F59-45FF-06A4-A31F-3787850AEACD}"/>
              </a:ext>
            </a:extLst>
          </p:cNvPr>
          <p:cNvSpPr/>
          <p:nvPr userDrawn="1"/>
        </p:nvSpPr>
        <p:spPr>
          <a:xfrm>
            <a:off x="1521832" y="3302400"/>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3</a:t>
            </a:r>
            <a:endParaRPr lang="en-US" sz="2400" b="1" dirty="0">
              <a:solidFill>
                <a:srgbClr val="001848"/>
              </a:solidFill>
              <a:latin typeface="Aptos Display" panose="020B0004020202020204" pitchFamily="34" charset="0"/>
            </a:endParaRPr>
          </a:p>
        </p:txBody>
      </p:sp>
      <p:sp>
        <p:nvSpPr>
          <p:cNvPr id="31" name="Rectangle 30">
            <a:extLst>
              <a:ext uri="{FF2B5EF4-FFF2-40B4-BE49-F238E27FC236}">
                <a16:creationId xmlns:a16="http://schemas.microsoft.com/office/drawing/2014/main" id="{1D63B631-FCED-2451-D5BB-7D28577A07C6}"/>
              </a:ext>
            </a:extLst>
          </p:cNvPr>
          <p:cNvSpPr/>
          <p:nvPr userDrawn="1"/>
        </p:nvSpPr>
        <p:spPr>
          <a:xfrm>
            <a:off x="1513764" y="3834520"/>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4</a:t>
            </a:r>
            <a:endParaRPr lang="en-US" sz="2400" b="1" dirty="0">
              <a:solidFill>
                <a:srgbClr val="001848"/>
              </a:solidFill>
              <a:latin typeface="Aptos Display" panose="020B0004020202020204" pitchFamily="34" charset="0"/>
            </a:endParaRPr>
          </a:p>
        </p:txBody>
      </p:sp>
      <p:sp>
        <p:nvSpPr>
          <p:cNvPr id="32" name="Rectangle 31">
            <a:extLst>
              <a:ext uri="{FF2B5EF4-FFF2-40B4-BE49-F238E27FC236}">
                <a16:creationId xmlns:a16="http://schemas.microsoft.com/office/drawing/2014/main" id="{07B1B814-2519-91E0-F5F8-53EFB9A14A1A}"/>
              </a:ext>
            </a:extLst>
          </p:cNvPr>
          <p:cNvSpPr/>
          <p:nvPr userDrawn="1"/>
        </p:nvSpPr>
        <p:spPr>
          <a:xfrm>
            <a:off x="1550112" y="4331428"/>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5</a:t>
            </a:r>
            <a:endParaRPr lang="en-US" sz="2400" b="1" dirty="0">
              <a:solidFill>
                <a:srgbClr val="001848"/>
              </a:solidFill>
              <a:latin typeface="Aptos Display" panose="020B0004020202020204" pitchFamily="34" charset="0"/>
            </a:endParaRPr>
          </a:p>
        </p:txBody>
      </p:sp>
      <p:sp>
        <p:nvSpPr>
          <p:cNvPr id="33" name="Rectangle 32">
            <a:extLst>
              <a:ext uri="{FF2B5EF4-FFF2-40B4-BE49-F238E27FC236}">
                <a16:creationId xmlns:a16="http://schemas.microsoft.com/office/drawing/2014/main" id="{B026F2AE-FEDF-6703-3A72-BAD396A311BC}"/>
              </a:ext>
            </a:extLst>
          </p:cNvPr>
          <p:cNvSpPr/>
          <p:nvPr userDrawn="1"/>
        </p:nvSpPr>
        <p:spPr>
          <a:xfrm>
            <a:off x="1533109" y="4922884"/>
            <a:ext cx="590550" cy="4256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solidFill>
                  <a:srgbClr val="001848"/>
                </a:solidFill>
                <a:latin typeface="Aptos Display" panose="020B0004020202020204" pitchFamily="34" charset="0"/>
              </a:rPr>
              <a:t>6</a:t>
            </a:r>
            <a:endParaRPr lang="en-US" sz="2400" b="1" dirty="0">
              <a:solidFill>
                <a:srgbClr val="001848"/>
              </a:solidFill>
              <a:latin typeface="Aptos Display" panose="020B0004020202020204" pitchFamily="34" charset="0"/>
            </a:endParaRPr>
          </a:p>
        </p:txBody>
      </p:sp>
      <p:sp>
        <p:nvSpPr>
          <p:cNvPr id="49" name="Text Placeholder 19">
            <a:extLst>
              <a:ext uri="{FF2B5EF4-FFF2-40B4-BE49-F238E27FC236}">
                <a16:creationId xmlns:a16="http://schemas.microsoft.com/office/drawing/2014/main" id="{20F5CE4B-06C4-0636-ECB1-55B9E8EE5588}"/>
              </a:ext>
            </a:extLst>
          </p:cNvPr>
          <p:cNvSpPr>
            <a:spLocks noGrp="1"/>
          </p:cNvSpPr>
          <p:nvPr>
            <p:ph type="body" sz="quarter" idx="19"/>
          </p:nvPr>
        </p:nvSpPr>
        <p:spPr>
          <a:xfrm>
            <a:off x="8915852" y="2175985"/>
            <a:ext cx="933451" cy="504516"/>
          </a:xfrm>
        </p:spPr>
        <p:txBody>
          <a:bodyPr/>
          <a:lstStyle>
            <a:lvl1pPr marL="0" indent="0" algn="ctr">
              <a:buNone/>
              <a:defRPr sz="1800" b="1"/>
            </a:lvl1pPr>
          </a:lstStyle>
          <a:p>
            <a:pPr lvl="0"/>
            <a:r>
              <a:rPr lang="en-US"/>
              <a:t>Edit Master text styles</a:t>
            </a:r>
          </a:p>
        </p:txBody>
      </p:sp>
      <p:sp>
        <p:nvSpPr>
          <p:cNvPr id="50" name="Text Placeholder 19">
            <a:extLst>
              <a:ext uri="{FF2B5EF4-FFF2-40B4-BE49-F238E27FC236}">
                <a16:creationId xmlns:a16="http://schemas.microsoft.com/office/drawing/2014/main" id="{D326E3F8-44B9-DC28-D459-262714E17A79}"/>
              </a:ext>
            </a:extLst>
          </p:cNvPr>
          <p:cNvSpPr>
            <a:spLocks noGrp="1"/>
          </p:cNvSpPr>
          <p:nvPr>
            <p:ph type="body" sz="quarter" idx="20"/>
          </p:nvPr>
        </p:nvSpPr>
        <p:spPr>
          <a:xfrm>
            <a:off x="8932854" y="2805196"/>
            <a:ext cx="933451" cy="456328"/>
          </a:xfrm>
        </p:spPr>
        <p:txBody>
          <a:bodyPr>
            <a:normAutofit/>
          </a:bodyPr>
          <a:lstStyle>
            <a:lvl1pPr marL="0" indent="0" algn="ctr">
              <a:buNone/>
              <a:defRPr sz="1800" b="1"/>
            </a:lvl1pPr>
          </a:lstStyle>
          <a:p>
            <a:pPr lvl="0"/>
            <a:r>
              <a:rPr lang="en-US"/>
              <a:t>Edit Master text styles</a:t>
            </a:r>
          </a:p>
        </p:txBody>
      </p:sp>
      <p:sp>
        <p:nvSpPr>
          <p:cNvPr id="51" name="Text Placeholder 19">
            <a:extLst>
              <a:ext uri="{FF2B5EF4-FFF2-40B4-BE49-F238E27FC236}">
                <a16:creationId xmlns:a16="http://schemas.microsoft.com/office/drawing/2014/main" id="{3F00D6AF-5698-315C-C727-092CA79E185C}"/>
              </a:ext>
            </a:extLst>
          </p:cNvPr>
          <p:cNvSpPr>
            <a:spLocks noGrp="1"/>
          </p:cNvSpPr>
          <p:nvPr>
            <p:ph type="body" sz="quarter" idx="21"/>
          </p:nvPr>
        </p:nvSpPr>
        <p:spPr>
          <a:xfrm>
            <a:off x="8932854" y="3339905"/>
            <a:ext cx="933451" cy="452281"/>
          </a:xfrm>
        </p:spPr>
        <p:txBody>
          <a:bodyPr>
            <a:normAutofit/>
          </a:bodyPr>
          <a:lstStyle>
            <a:lvl1pPr marL="0" indent="0" algn="ctr">
              <a:buNone/>
              <a:defRPr sz="1800" b="1"/>
            </a:lvl1pPr>
          </a:lstStyle>
          <a:p>
            <a:pPr lvl="0"/>
            <a:r>
              <a:rPr lang="en-US"/>
              <a:t>Edit Master text styles</a:t>
            </a:r>
          </a:p>
        </p:txBody>
      </p:sp>
      <p:sp>
        <p:nvSpPr>
          <p:cNvPr id="52" name="Text Placeholder 19">
            <a:extLst>
              <a:ext uri="{FF2B5EF4-FFF2-40B4-BE49-F238E27FC236}">
                <a16:creationId xmlns:a16="http://schemas.microsoft.com/office/drawing/2014/main" id="{8FB2F21D-951A-A1CC-5D7D-DE6BC7BE5078}"/>
              </a:ext>
            </a:extLst>
          </p:cNvPr>
          <p:cNvSpPr>
            <a:spLocks noGrp="1"/>
          </p:cNvSpPr>
          <p:nvPr>
            <p:ph type="body" sz="quarter" idx="22"/>
          </p:nvPr>
        </p:nvSpPr>
        <p:spPr>
          <a:xfrm>
            <a:off x="8932854" y="3859902"/>
            <a:ext cx="933451" cy="421450"/>
          </a:xfrm>
        </p:spPr>
        <p:txBody>
          <a:bodyPr>
            <a:normAutofit/>
          </a:bodyPr>
          <a:lstStyle>
            <a:lvl1pPr marL="0" indent="0" algn="ctr">
              <a:buNone/>
              <a:defRPr sz="1800" b="1"/>
            </a:lvl1pPr>
          </a:lstStyle>
          <a:p>
            <a:pPr lvl="0"/>
            <a:r>
              <a:rPr lang="en-US"/>
              <a:t>Edit Master text styles</a:t>
            </a:r>
          </a:p>
        </p:txBody>
      </p:sp>
      <p:sp>
        <p:nvSpPr>
          <p:cNvPr id="53" name="Text Placeholder 19">
            <a:extLst>
              <a:ext uri="{FF2B5EF4-FFF2-40B4-BE49-F238E27FC236}">
                <a16:creationId xmlns:a16="http://schemas.microsoft.com/office/drawing/2014/main" id="{B5549F40-3015-03E0-DB53-B2731BB10794}"/>
              </a:ext>
            </a:extLst>
          </p:cNvPr>
          <p:cNvSpPr>
            <a:spLocks noGrp="1"/>
          </p:cNvSpPr>
          <p:nvPr>
            <p:ph type="body" sz="quarter" idx="23"/>
          </p:nvPr>
        </p:nvSpPr>
        <p:spPr>
          <a:xfrm>
            <a:off x="8915851" y="4331428"/>
            <a:ext cx="933451" cy="448963"/>
          </a:xfrm>
        </p:spPr>
        <p:txBody>
          <a:bodyPr>
            <a:normAutofit/>
          </a:bodyPr>
          <a:lstStyle>
            <a:lvl1pPr marL="0" indent="0" algn="ctr">
              <a:buNone/>
              <a:defRPr sz="1800" b="1"/>
            </a:lvl1pPr>
          </a:lstStyle>
          <a:p>
            <a:pPr lvl="0"/>
            <a:r>
              <a:rPr lang="en-US"/>
              <a:t>Edit Master text styles</a:t>
            </a:r>
          </a:p>
        </p:txBody>
      </p:sp>
      <p:sp>
        <p:nvSpPr>
          <p:cNvPr id="54" name="Text Placeholder 19">
            <a:extLst>
              <a:ext uri="{FF2B5EF4-FFF2-40B4-BE49-F238E27FC236}">
                <a16:creationId xmlns:a16="http://schemas.microsoft.com/office/drawing/2014/main" id="{960D9753-10BA-43C4-34B1-7720AEA4FEF0}"/>
              </a:ext>
            </a:extLst>
          </p:cNvPr>
          <p:cNvSpPr>
            <a:spLocks noGrp="1"/>
          </p:cNvSpPr>
          <p:nvPr>
            <p:ph type="body" sz="quarter" idx="24"/>
          </p:nvPr>
        </p:nvSpPr>
        <p:spPr>
          <a:xfrm>
            <a:off x="8932854" y="4864432"/>
            <a:ext cx="933451" cy="410618"/>
          </a:xfrm>
        </p:spPr>
        <p:txBody>
          <a:bodyPr>
            <a:normAutofit/>
          </a:bodyPr>
          <a:lstStyle>
            <a:lvl1pPr marL="0" indent="0" algn="ctr">
              <a:buNone/>
              <a:defRPr sz="1800" b="1"/>
            </a:lvl1pPr>
          </a:lstStyle>
          <a:p>
            <a:pPr lvl="0"/>
            <a:r>
              <a:rPr lang="en-US"/>
              <a:t>Edit Master text styles</a:t>
            </a:r>
          </a:p>
        </p:txBody>
      </p:sp>
      <p:cxnSp>
        <p:nvCxnSpPr>
          <p:cNvPr id="56" name="Straight Connector 55">
            <a:extLst>
              <a:ext uri="{FF2B5EF4-FFF2-40B4-BE49-F238E27FC236}">
                <a16:creationId xmlns:a16="http://schemas.microsoft.com/office/drawing/2014/main" id="{F91AFE89-8486-70DD-8CDA-400F9E80BF6D}"/>
              </a:ext>
            </a:extLst>
          </p:cNvPr>
          <p:cNvCxnSpPr>
            <a:cxnSpLocks/>
          </p:cNvCxnSpPr>
          <p:nvPr userDrawn="1"/>
        </p:nvCxnSpPr>
        <p:spPr>
          <a:xfrm>
            <a:off x="1550112" y="2000250"/>
            <a:ext cx="8488232" cy="0"/>
          </a:xfrm>
          <a:prstGeom prst="line">
            <a:avLst/>
          </a:prstGeom>
        </p:spPr>
        <p:style>
          <a:lnRef idx="1">
            <a:schemeClr val="dk1"/>
          </a:lnRef>
          <a:fillRef idx="0">
            <a:schemeClr val="dk1"/>
          </a:fillRef>
          <a:effectRef idx="0">
            <a:schemeClr val="dk1"/>
          </a:effectRef>
          <a:fontRef idx="minor">
            <a:schemeClr val="tx1"/>
          </a:fontRef>
        </p:style>
      </p:cxnSp>
      <p:sp>
        <p:nvSpPr>
          <p:cNvPr id="58" name="TextBox 57">
            <a:extLst>
              <a:ext uri="{FF2B5EF4-FFF2-40B4-BE49-F238E27FC236}">
                <a16:creationId xmlns:a16="http://schemas.microsoft.com/office/drawing/2014/main" id="{1DCF8A83-4626-058D-7BC8-2ACB9212E16E}"/>
              </a:ext>
            </a:extLst>
          </p:cNvPr>
          <p:cNvSpPr txBox="1"/>
          <p:nvPr userDrawn="1"/>
        </p:nvSpPr>
        <p:spPr>
          <a:xfrm>
            <a:off x="1503944" y="1578834"/>
            <a:ext cx="672300" cy="461665"/>
          </a:xfrm>
          <a:prstGeom prst="rect">
            <a:avLst/>
          </a:prstGeom>
          <a:noFill/>
        </p:spPr>
        <p:txBody>
          <a:bodyPr wrap="none" rtlCol="0">
            <a:spAutoFit/>
          </a:bodyPr>
          <a:lstStyle/>
          <a:p>
            <a:r>
              <a:rPr lang="en-GB" sz="2400" b="1" dirty="0"/>
              <a:t>NO.</a:t>
            </a:r>
            <a:endParaRPr lang="en-US" sz="2400" b="1" dirty="0"/>
          </a:p>
        </p:txBody>
      </p:sp>
      <p:sp>
        <p:nvSpPr>
          <p:cNvPr id="59" name="TextBox 58">
            <a:extLst>
              <a:ext uri="{FF2B5EF4-FFF2-40B4-BE49-F238E27FC236}">
                <a16:creationId xmlns:a16="http://schemas.microsoft.com/office/drawing/2014/main" id="{B6B60DBB-9894-9883-F2F5-9B896F1809CB}"/>
              </a:ext>
            </a:extLst>
          </p:cNvPr>
          <p:cNvSpPr txBox="1"/>
          <p:nvPr userDrawn="1"/>
        </p:nvSpPr>
        <p:spPr>
          <a:xfrm>
            <a:off x="4601655" y="1603990"/>
            <a:ext cx="1557927" cy="461665"/>
          </a:xfrm>
          <a:prstGeom prst="rect">
            <a:avLst/>
          </a:prstGeom>
          <a:noFill/>
        </p:spPr>
        <p:txBody>
          <a:bodyPr wrap="none" rtlCol="0">
            <a:spAutoFit/>
          </a:bodyPr>
          <a:lstStyle/>
          <a:p>
            <a:r>
              <a:rPr lang="en-GB" sz="2400" b="1" dirty="0"/>
              <a:t>CONTENTS</a:t>
            </a:r>
            <a:endParaRPr lang="en-US" sz="2400" b="1" dirty="0"/>
          </a:p>
        </p:txBody>
      </p:sp>
      <p:sp>
        <p:nvSpPr>
          <p:cNvPr id="60" name="TextBox 59">
            <a:extLst>
              <a:ext uri="{FF2B5EF4-FFF2-40B4-BE49-F238E27FC236}">
                <a16:creationId xmlns:a16="http://schemas.microsoft.com/office/drawing/2014/main" id="{DB806A88-B728-C521-CCC5-4E0C8E5D6C28}"/>
              </a:ext>
            </a:extLst>
          </p:cNvPr>
          <p:cNvSpPr txBox="1"/>
          <p:nvPr userDrawn="1"/>
        </p:nvSpPr>
        <p:spPr>
          <a:xfrm>
            <a:off x="8845850" y="1542182"/>
            <a:ext cx="1192494" cy="461665"/>
          </a:xfrm>
          <a:prstGeom prst="rect">
            <a:avLst/>
          </a:prstGeom>
          <a:noFill/>
        </p:spPr>
        <p:txBody>
          <a:bodyPr wrap="square" rtlCol="0">
            <a:spAutoFit/>
          </a:bodyPr>
          <a:lstStyle/>
          <a:p>
            <a:r>
              <a:rPr lang="en-GB" sz="2400" b="1" dirty="0"/>
              <a:t>PAGES</a:t>
            </a:r>
            <a:endParaRPr lang="en-US" sz="2400" b="1" dirty="0"/>
          </a:p>
        </p:txBody>
      </p:sp>
      <p:sp>
        <p:nvSpPr>
          <p:cNvPr id="5" name="Slide Number Placeholder 3">
            <a:extLst>
              <a:ext uri="{FF2B5EF4-FFF2-40B4-BE49-F238E27FC236}">
                <a16:creationId xmlns:a16="http://schemas.microsoft.com/office/drawing/2014/main" id="{F0D93A99-1F4F-65C3-1E21-492E1AE1F04E}"/>
              </a:ext>
            </a:extLst>
          </p:cNvPr>
          <p:cNvSpPr>
            <a:spLocks noGrp="1"/>
          </p:cNvSpPr>
          <p:nvPr>
            <p:ph type="sldNum" sz="quarter" idx="12"/>
          </p:nvPr>
        </p:nvSpPr>
        <p:spPr>
          <a:xfrm>
            <a:off x="8932854" y="6340256"/>
            <a:ext cx="2743200" cy="365125"/>
          </a:xfrm>
        </p:spPr>
        <p:txBody>
          <a:bodyPr/>
          <a:lstStyle>
            <a:lvl1pPr>
              <a:defRPr>
                <a:solidFill>
                  <a:srgbClr val="FFCC00"/>
                </a:solidFill>
              </a:defRPr>
            </a:lvl1pPr>
          </a:lstStyle>
          <a:p>
            <a:fld id="{8B43E2F0-9B08-4E77-9F57-CC600EB53901}" type="slidenum">
              <a:rPr lang="en-US" smtClean="0"/>
              <a:pPr/>
              <a:t>‹#›</a:t>
            </a:fld>
            <a:endParaRPr lang="en-US"/>
          </a:p>
        </p:txBody>
      </p:sp>
      <p:sp>
        <p:nvSpPr>
          <p:cNvPr id="7" name="Footer Placeholder 3">
            <a:extLst>
              <a:ext uri="{FF2B5EF4-FFF2-40B4-BE49-F238E27FC236}">
                <a16:creationId xmlns:a16="http://schemas.microsoft.com/office/drawing/2014/main" id="{5D1D7245-5825-7FBC-5F78-209AC452E4FD}"/>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27777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386F3ED-CB74-E82A-4675-4A3C618DA081}"/>
              </a:ext>
            </a:extLst>
          </p:cNvPr>
          <p:cNvSpPr/>
          <p:nvPr userDrawn="1"/>
        </p:nvSpPr>
        <p:spPr>
          <a:xfrm>
            <a:off x="0" y="1136696"/>
            <a:ext cx="12182475" cy="52889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10DCEED6-BE24-58FC-B4FD-3E24CF5F2BB2}"/>
              </a:ext>
            </a:extLst>
          </p:cNvPr>
          <p:cNvSpPr>
            <a:spLocks noGrp="1"/>
          </p:cNvSpPr>
          <p:nvPr>
            <p:ph type="dt" sz="half" idx="10"/>
          </p:nvPr>
        </p:nvSpPr>
        <p:spPr>
          <a:xfrm>
            <a:off x="838200" y="6451886"/>
            <a:ext cx="2743200" cy="365125"/>
          </a:xfrm>
        </p:spPr>
        <p:txBody>
          <a:bodyPr/>
          <a:lstStyle>
            <a:lvl1pPr>
              <a:defRPr>
                <a:solidFill>
                  <a:srgbClr val="FFCC00"/>
                </a:solidFill>
              </a:defRPr>
            </a:lvl1pPr>
          </a:lstStyle>
          <a:p>
            <a:fld id="{7E87AABA-062D-4D16-A6BC-A7B1523763FF}" type="datetime3">
              <a:rPr lang="en-US" smtClean="0"/>
              <a:pPr/>
              <a:t>1 November 2024</a:t>
            </a:fld>
            <a:endParaRPr lang="en-US"/>
          </a:p>
        </p:txBody>
      </p:sp>
      <p:sp>
        <p:nvSpPr>
          <p:cNvPr id="6" name="Footer Placeholder 5">
            <a:extLst>
              <a:ext uri="{FF2B5EF4-FFF2-40B4-BE49-F238E27FC236}">
                <a16:creationId xmlns:a16="http://schemas.microsoft.com/office/drawing/2014/main" id="{CD8DD970-14FE-29EC-D966-688B384D06E4}"/>
              </a:ext>
            </a:extLst>
          </p:cNvPr>
          <p:cNvSpPr>
            <a:spLocks noGrp="1"/>
          </p:cNvSpPr>
          <p:nvPr>
            <p:ph type="ftr" sz="quarter" idx="11"/>
          </p:nvPr>
        </p:nvSpPr>
        <p:spPr>
          <a:xfrm>
            <a:off x="4038600" y="6451886"/>
            <a:ext cx="4114800" cy="365125"/>
          </a:xfrm>
        </p:spPr>
        <p:txBody>
          <a:bodyPr/>
          <a:lstStyle>
            <a:lvl1pPr>
              <a:defRPr sz="1400" b="1">
                <a:solidFill>
                  <a:srgbClr val="FFCC00"/>
                </a:solidFill>
              </a:defRPr>
            </a:lvl1pPr>
          </a:lstStyle>
          <a:p>
            <a:r>
              <a:rPr lang="en-US"/>
              <a:t>FACULTY OF BUSINESS</a:t>
            </a:r>
            <a:endParaRPr lang="en-US" dirty="0"/>
          </a:p>
        </p:txBody>
      </p:sp>
      <p:sp>
        <p:nvSpPr>
          <p:cNvPr id="7" name="Slide Number Placeholder 6">
            <a:extLst>
              <a:ext uri="{FF2B5EF4-FFF2-40B4-BE49-F238E27FC236}">
                <a16:creationId xmlns:a16="http://schemas.microsoft.com/office/drawing/2014/main" id="{BF625620-24ED-077E-E32C-0D41D1EB7201}"/>
              </a:ext>
            </a:extLst>
          </p:cNvPr>
          <p:cNvSpPr>
            <a:spLocks noGrp="1"/>
          </p:cNvSpPr>
          <p:nvPr>
            <p:ph type="sldNum" sz="quarter" idx="12"/>
          </p:nvPr>
        </p:nvSpPr>
        <p:spPr>
          <a:xfrm>
            <a:off x="8610600" y="6451886"/>
            <a:ext cx="2743200" cy="365125"/>
          </a:xfrm>
        </p:spPr>
        <p:txBody>
          <a:bodyPr/>
          <a:lstStyle>
            <a:lvl1pPr>
              <a:defRPr>
                <a:solidFill>
                  <a:srgbClr val="FFCC00"/>
                </a:solidFill>
              </a:defRPr>
            </a:lvl1pPr>
          </a:lstStyle>
          <a:p>
            <a:fld id="{8B43E2F0-9B08-4E77-9F57-CC600EB53901}" type="slidenum">
              <a:rPr lang="en-US" smtClean="0"/>
              <a:pPr/>
              <a:t>‹#›</a:t>
            </a:fld>
            <a:endParaRPr lang="en-US"/>
          </a:p>
        </p:txBody>
      </p:sp>
      <p:sp>
        <p:nvSpPr>
          <p:cNvPr id="2" name="Rectangle: Diagonal Corners Snipped 1">
            <a:extLst>
              <a:ext uri="{FF2B5EF4-FFF2-40B4-BE49-F238E27FC236}">
                <a16:creationId xmlns:a16="http://schemas.microsoft.com/office/drawing/2014/main" id="{D5D51E9C-D4B6-507B-366A-E2A1AD0D014D}"/>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Diagonal Corners Snipped 9">
            <a:extLst>
              <a:ext uri="{FF2B5EF4-FFF2-40B4-BE49-F238E27FC236}">
                <a16:creationId xmlns:a16="http://schemas.microsoft.com/office/drawing/2014/main" id="{7C2FDAE9-AB2B-B4E9-25C3-C0A1ECAB25B2}"/>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0" name="Picture 9">
            <a:extLst>
              <a:ext uri="{FF2B5EF4-FFF2-40B4-BE49-F238E27FC236}">
                <a16:creationId xmlns:a16="http://schemas.microsoft.com/office/drawing/2014/main" id="{C6CD2DA6-1393-2F7B-12B8-54A31609C795}"/>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3" name="Content Placeholder 2">
            <a:extLst>
              <a:ext uri="{FF2B5EF4-FFF2-40B4-BE49-F238E27FC236}">
                <a16:creationId xmlns:a16="http://schemas.microsoft.com/office/drawing/2014/main" id="{889C06FC-B869-F70B-028B-4310176ED7F1}"/>
              </a:ext>
            </a:extLst>
          </p:cNvPr>
          <p:cNvSpPr>
            <a:spLocks noGrp="1"/>
          </p:cNvSpPr>
          <p:nvPr>
            <p:ph idx="1"/>
          </p:nvPr>
        </p:nvSpPr>
        <p:spPr>
          <a:xfrm>
            <a:off x="233923" y="246022"/>
            <a:ext cx="11431744" cy="6205864"/>
          </a:xfrm>
        </p:spPr>
        <p:txBody>
          <a:bodyPr/>
          <a:lstStyle>
            <a:lvl1pPr marL="0" indent="0">
              <a:buNone/>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a:extLst>
              <a:ext uri="{FF2B5EF4-FFF2-40B4-BE49-F238E27FC236}">
                <a16:creationId xmlns:a16="http://schemas.microsoft.com/office/drawing/2014/main" id="{00497CCA-8514-175E-E449-3FF150BF96A2}"/>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4593733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1AD817-4F5D-8CF2-7D71-BD6E4CA5831F}"/>
              </a:ext>
            </a:extLst>
          </p:cNvPr>
          <p:cNvSpPr/>
          <p:nvPr userDrawn="1"/>
        </p:nvSpPr>
        <p:spPr>
          <a:xfrm>
            <a:off x="0" y="1141890"/>
            <a:ext cx="12182475" cy="53185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ED92F536-CDE0-9CB6-9A4B-712637321A09}"/>
              </a:ext>
            </a:extLst>
          </p:cNvPr>
          <p:cNvSpPr>
            <a:spLocks noGrp="1"/>
          </p:cNvSpPr>
          <p:nvPr>
            <p:ph type="pic" idx="1"/>
          </p:nvPr>
        </p:nvSpPr>
        <p:spPr>
          <a:xfrm>
            <a:off x="689811" y="1520073"/>
            <a:ext cx="4857709" cy="45790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7CEA1F1-C40C-9438-4532-9690C1111401}"/>
              </a:ext>
            </a:extLst>
          </p:cNvPr>
          <p:cNvSpPr>
            <a:spLocks noGrp="1"/>
          </p:cNvSpPr>
          <p:nvPr>
            <p:ph type="body" sz="half" idx="2"/>
          </p:nvPr>
        </p:nvSpPr>
        <p:spPr>
          <a:xfrm>
            <a:off x="6644481" y="1640242"/>
            <a:ext cx="5070484" cy="44588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173F3F-62AE-E10C-981C-2A22779BACBD}"/>
              </a:ext>
            </a:extLst>
          </p:cNvPr>
          <p:cNvSpPr>
            <a:spLocks noGrp="1"/>
          </p:cNvSpPr>
          <p:nvPr>
            <p:ph type="dt" sz="half" idx="10"/>
          </p:nvPr>
        </p:nvSpPr>
        <p:spPr>
          <a:xfrm>
            <a:off x="689811" y="6438238"/>
            <a:ext cx="2743200" cy="365125"/>
          </a:xfrm>
        </p:spPr>
        <p:txBody>
          <a:bodyPr/>
          <a:lstStyle>
            <a:lvl1pPr>
              <a:defRPr sz="1400" b="1">
                <a:solidFill>
                  <a:srgbClr val="FFCC00"/>
                </a:solidFill>
              </a:defRPr>
            </a:lvl1pPr>
          </a:lstStyle>
          <a:p>
            <a:fld id="{29E66FF6-F1DC-43E5-B4DF-EC555F7F16B1}" type="datetime3">
              <a:rPr lang="en-US" smtClean="0"/>
              <a:pPr/>
              <a:t>1 November 2024</a:t>
            </a:fld>
            <a:endParaRPr lang="en-US"/>
          </a:p>
        </p:txBody>
      </p:sp>
      <p:sp>
        <p:nvSpPr>
          <p:cNvPr id="6" name="Footer Placeholder 5">
            <a:extLst>
              <a:ext uri="{FF2B5EF4-FFF2-40B4-BE49-F238E27FC236}">
                <a16:creationId xmlns:a16="http://schemas.microsoft.com/office/drawing/2014/main" id="{F2637B17-DC33-3F96-8ED0-8510FCDD10A7}"/>
              </a:ext>
            </a:extLst>
          </p:cNvPr>
          <p:cNvSpPr>
            <a:spLocks noGrp="1"/>
          </p:cNvSpPr>
          <p:nvPr>
            <p:ph type="ftr" sz="quarter" idx="11"/>
          </p:nvPr>
        </p:nvSpPr>
        <p:spPr>
          <a:xfrm>
            <a:off x="4038600" y="6438238"/>
            <a:ext cx="4114800" cy="365125"/>
          </a:xfrm>
        </p:spPr>
        <p:txBody>
          <a:bodyPr/>
          <a:lstStyle>
            <a:lvl1pPr>
              <a:defRPr sz="1400" b="1">
                <a:solidFill>
                  <a:srgbClr val="FFCC00"/>
                </a:solidFill>
              </a:defRPr>
            </a:lvl1pPr>
          </a:lstStyle>
          <a:p>
            <a:r>
              <a:rPr lang="en-US"/>
              <a:t>FACULTY OF BUSINESS</a:t>
            </a:r>
          </a:p>
        </p:txBody>
      </p:sp>
      <p:sp>
        <p:nvSpPr>
          <p:cNvPr id="7" name="Slide Number Placeholder 6">
            <a:extLst>
              <a:ext uri="{FF2B5EF4-FFF2-40B4-BE49-F238E27FC236}">
                <a16:creationId xmlns:a16="http://schemas.microsoft.com/office/drawing/2014/main" id="{99954626-DFEB-13ED-A4F0-ECA8087CE7EB}"/>
              </a:ext>
            </a:extLst>
          </p:cNvPr>
          <p:cNvSpPr>
            <a:spLocks noGrp="1"/>
          </p:cNvSpPr>
          <p:nvPr>
            <p:ph type="sldNum" sz="quarter" idx="12"/>
          </p:nvPr>
        </p:nvSpPr>
        <p:spPr>
          <a:xfrm>
            <a:off x="9009865" y="6418969"/>
            <a:ext cx="2743200" cy="365125"/>
          </a:xfrm>
        </p:spPr>
        <p:txBody>
          <a:bodyPr/>
          <a:lstStyle>
            <a:lvl1pPr>
              <a:defRPr sz="1400" b="1">
                <a:solidFill>
                  <a:srgbClr val="FFCC00"/>
                </a:solidFill>
              </a:defRPr>
            </a:lvl1pPr>
          </a:lstStyle>
          <a:p>
            <a:fld id="{8B43E2F0-9B08-4E77-9F57-CC600EB53901}" type="slidenum">
              <a:rPr lang="en-US" smtClean="0"/>
              <a:pPr/>
              <a:t>‹#›</a:t>
            </a:fld>
            <a:endParaRPr lang="en-US"/>
          </a:p>
        </p:txBody>
      </p:sp>
      <p:sp>
        <p:nvSpPr>
          <p:cNvPr id="8" name="Rectangle: Diagonal Corners Snipped 7">
            <a:extLst>
              <a:ext uri="{FF2B5EF4-FFF2-40B4-BE49-F238E27FC236}">
                <a16:creationId xmlns:a16="http://schemas.microsoft.com/office/drawing/2014/main" id="{79EB5F8D-934C-302F-9D7A-494E1D48D89B}"/>
              </a:ext>
            </a:extLst>
          </p:cNvPr>
          <p:cNvSpPr/>
          <p:nvPr userDrawn="1"/>
        </p:nvSpPr>
        <p:spPr>
          <a:xfrm>
            <a:off x="-2" y="1027978"/>
            <a:ext cx="8722854" cy="73198"/>
          </a:xfrm>
          <a:prstGeom prst="snip2DiagRect">
            <a:avLst>
              <a:gd name="adj1" fmla="val 0"/>
              <a:gd name="adj2" fmla="val 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Diagonal Corners Snipped 9">
            <a:extLst>
              <a:ext uri="{FF2B5EF4-FFF2-40B4-BE49-F238E27FC236}">
                <a16:creationId xmlns:a16="http://schemas.microsoft.com/office/drawing/2014/main" id="{1D181D30-94FD-1B3D-531C-BD3F0F6961B7}"/>
              </a:ext>
            </a:extLst>
          </p:cNvPr>
          <p:cNvSpPr/>
          <p:nvPr userDrawn="1"/>
        </p:nvSpPr>
        <p:spPr>
          <a:xfrm>
            <a:off x="0" y="-13855"/>
            <a:ext cx="12209112" cy="1060062"/>
          </a:xfrm>
          <a:custGeom>
            <a:avLst/>
            <a:gdLst>
              <a:gd name="connsiteX0" fmla="*/ 0 w 12209112"/>
              <a:gd name="connsiteY0" fmla="*/ 0 h 1488865"/>
              <a:gd name="connsiteX1" fmla="*/ 11464680 w 12209112"/>
              <a:gd name="connsiteY1" fmla="*/ 0 h 1488865"/>
              <a:gd name="connsiteX2" fmla="*/ 12209112 w 12209112"/>
              <a:gd name="connsiteY2" fmla="*/ 744433 h 1488865"/>
              <a:gd name="connsiteX3" fmla="*/ 12209112 w 12209112"/>
              <a:gd name="connsiteY3" fmla="*/ 1488865 h 1488865"/>
              <a:gd name="connsiteX4" fmla="*/ 12209112 w 12209112"/>
              <a:gd name="connsiteY4" fmla="*/ 1488865 h 1488865"/>
              <a:gd name="connsiteX5" fmla="*/ 744433 w 12209112"/>
              <a:gd name="connsiteY5" fmla="*/ 1488865 h 1488865"/>
              <a:gd name="connsiteX6" fmla="*/ 0 w 12209112"/>
              <a:gd name="connsiteY6" fmla="*/ 744433 h 1488865"/>
              <a:gd name="connsiteX7" fmla="*/ 0 w 12209112"/>
              <a:gd name="connsiteY7"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842955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2209112 w 12209112"/>
              <a:gd name="connsiteY3" fmla="*/ 744433 h 1488865"/>
              <a:gd name="connsiteX4" fmla="*/ 12209112 w 12209112"/>
              <a:gd name="connsiteY4" fmla="*/ 1488865 h 1488865"/>
              <a:gd name="connsiteX5" fmla="*/ 12209112 w 12209112"/>
              <a:gd name="connsiteY5" fmla="*/ 1488865 h 1488865"/>
              <a:gd name="connsiteX6" fmla="*/ 744433 w 12209112"/>
              <a:gd name="connsiteY6" fmla="*/ 1488865 h 1488865"/>
              <a:gd name="connsiteX7" fmla="*/ 0 w 12209112"/>
              <a:gd name="connsiteY7" fmla="*/ 744433 h 1488865"/>
              <a:gd name="connsiteX8" fmla="*/ 0 w 12209112"/>
              <a:gd name="connsiteY8" fmla="*/ 0 h 1488865"/>
              <a:gd name="connsiteX0" fmla="*/ 0 w 12209112"/>
              <a:gd name="connsiteY0" fmla="*/ 0 h 1488865"/>
              <a:gd name="connsiteX1" fmla="*/ 11464680 w 12209112"/>
              <a:gd name="connsiteY1" fmla="*/ 0 h 1488865"/>
              <a:gd name="connsiteX2" fmla="*/ 11621729 w 12209112"/>
              <a:gd name="connsiteY2" fmla="*/ 371235 h 1488865"/>
              <a:gd name="connsiteX3" fmla="*/ 11710220 w 12209112"/>
              <a:gd name="connsiteY3" fmla="*/ 1211893 h 1488865"/>
              <a:gd name="connsiteX4" fmla="*/ 12209112 w 12209112"/>
              <a:gd name="connsiteY4" fmla="*/ 744433 h 1488865"/>
              <a:gd name="connsiteX5" fmla="*/ 12209112 w 12209112"/>
              <a:gd name="connsiteY5" fmla="*/ 1488865 h 1488865"/>
              <a:gd name="connsiteX6" fmla="*/ 12209112 w 12209112"/>
              <a:gd name="connsiteY6" fmla="*/ 1488865 h 1488865"/>
              <a:gd name="connsiteX7" fmla="*/ 744433 w 12209112"/>
              <a:gd name="connsiteY7" fmla="*/ 1488865 h 1488865"/>
              <a:gd name="connsiteX8" fmla="*/ 0 w 12209112"/>
              <a:gd name="connsiteY8" fmla="*/ 744433 h 1488865"/>
              <a:gd name="connsiteX9" fmla="*/ 0 w 12209112"/>
              <a:gd name="connsiteY9" fmla="*/ 0 h 1488865"/>
              <a:gd name="connsiteX0" fmla="*/ 0 w 12209112"/>
              <a:gd name="connsiteY0" fmla="*/ 0 h 1494833"/>
              <a:gd name="connsiteX1" fmla="*/ 11464680 w 12209112"/>
              <a:gd name="connsiteY1" fmla="*/ 0 h 1494833"/>
              <a:gd name="connsiteX2" fmla="*/ 11621729 w 12209112"/>
              <a:gd name="connsiteY2" fmla="*/ 371235 h 1494833"/>
              <a:gd name="connsiteX3" fmla="*/ 11710220 w 12209112"/>
              <a:gd name="connsiteY3" fmla="*/ 1211893 h 1494833"/>
              <a:gd name="connsiteX4" fmla="*/ 12209112 w 12209112"/>
              <a:gd name="connsiteY4" fmla="*/ 744433 h 1494833"/>
              <a:gd name="connsiteX5" fmla="*/ 12209112 w 12209112"/>
              <a:gd name="connsiteY5" fmla="*/ 1488865 h 1494833"/>
              <a:gd name="connsiteX6" fmla="*/ 12209112 w 12209112"/>
              <a:gd name="connsiteY6" fmla="*/ 1488865 h 1494833"/>
              <a:gd name="connsiteX7" fmla="*/ 744433 w 12209112"/>
              <a:gd name="connsiteY7" fmla="*/ 1488865 h 1494833"/>
              <a:gd name="connsiteX8" fmla="*/ 0 w 12209112"/>
              <a:gd name="connsiteY8" fmla="*/ 1494833 h 1494833"/>
              <a:gd name="connsiteX9" fmla="*/ 0 w 12209112"/>
              <a:gd name="connsiteY9" fmla="*/ 0 h 1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112" h="1494833">
                <a:moveTo>
                  <a:pt x="0" y="0"/>
                </a:moveTo>
                <a:lnTo>
                  <a:pt x="11464680" y="0"/>
                </a:lnTo>
                <a:cubicBezTo>
                  <a:pt x="11590772" y="123745"/>
                  <a:pt x="12542771" y="-209710"/>
                  <a:pt x="11621729" y="371235"/>
                </a:cubicBezTo>
                <a:cubicBezTo>
                  <a:pt x="11613491" y="563385"/>
                  <a:pt x="11612323" y="1149693"/>
                  <a:pt x="11710220" y="1211893"/>
                </a:cubicBezTo>
                <a:cubicBezTo>
                  <a:pt x="11808117" y="1274093"/>
                  <a:pt x="12076802" y="688439"/>
                  <a:pt x="12209112" y="744433"/>
                </a:cubicBezTo>
                <a:lnTo>
                  <a:pt x="12209112" y="1488865"/>
                </a:lnTo>
                <a:lnTo>
                  <a:pt x="12209112" y="1488865"/>
                </a:lnTo>
                <a:lnTo>
                  <a:pt x="744433" y="1488865"/>
                </a:lnTo>
                <a:lnTo>
                  <a:pt x="0" y="1494833"/>
                </a:lnTo>
                <a:lnTo>
                  <a:pt x="0" y="0"/>
                </a:lnTo>
                <a:close/>
              </a:path>
            </a:pathLst>
          </a:custGeom>
          <a:solidFill>
            <a:schemeClr val="bg1"/>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endParaRPr lang="en-US" dirty="0"/>
          </a:p>
        </p:txBody>
      </p:sp>
      <p:pic>
        <p:nvPicPr>
          <p:cNvPr id="17" name="Picture 16">
            <a:extLst>
              <a:ext uri="{FF2B5EF4-FFF2-40B4-BE49-F238E27FC236}">
                <a16:creationId xmlns:a16="http://schemas.microsoft.com/office/drawing/2014/main" id="{03A0052C-86D0-5127-15E3-6F6A05DF76AD}"/>
              </a:ext>
            </a:extLst>
          </p:cNvPr>
          <p:cNvPicPr>
            <a:picLocks noChangeAspect="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8869234" y="62470"/>
            <a:ext cx="2706192" cy="811401"/>
          </a:xfrm>
          <a:prstGeom prst="rect">
            <a:avLst/>
          </a:prstGeom>
          <a:noFill/>
          <a:ln>
            <a:noFill/>
          </a:ln>
        </p:spPr>
      </p:pic>
      <p:sp>
        <p:nvSpPr>
          <p:cNvPr id="2" name="Title 1">
            <a:extLst>
              <a:ext uri="{FF2B5EF4-FFF2-40B4-BE49-F238E27FC236}">
                <a16:creationId xmlns:a16="http://schemas.microsoft.com/office/drawing/2014/main" id="{C5AD372A-6A17-22FB-1F58-754C9698E337}"/>
              </a:ext>
            </a:extLst>
          </p:cNvPr>
          <p:cNvSpPr>
            <a:spLocks noGrp="1"/>
          </p:cNvSpPr>
          <p:nvPr>
            <p:ph type="title"/>
          </p:nvPr>
        </p:nvSpPr>
        <p:spPr>
          <a:xfrm>
            <a:off x="336290" y="165825"/>
            <a:ext cx="7996075" cy="772273"/>
          </a:xfrm>
        </p:spPr>
        <p:txBody>
          <a:bodyPr anchor="b">
            <a:normAutofit/>
          </a:bodyPr>
          <a:lstStyle>
            <a:lvl1pPr>
              <a:defRPr sz="2800" b="1">
                <a:solidFill>
                  <a:srgbClr val="002060"/>
                </a:solidFill>
                <a:latin typeface="Aptos Display" panose="020B0004020202020204" pitchFamily="34" charset="0"/>
              </a:defRPr>
            </a:lvl1pPr>
          </a:lstStyle>
          <a:p>
            <a:r>
              <a:rPr lang="en-US"/>
              <a:t>Click to edit Master title style</a:t>
            </a:r>
            <a:endParaRPr lang="en-US" dirty="0"/>
          </a:p>
        </p:txBody>
      </p:sp>
      <p:sp>
        <p:nvSpPr>
          <p:cNvPr id="9" name="Footer Placeholder 3">
            <a:extLst>
              <a:ext uri="{FF2B5EF4-FFF2-40B4-BE49-F238E27FC236}">
                <a16:creationId xmlns:a16="http://schemas.microsoft.com/office/drawing/2014/main" id="{887C0A2B-5C5E-7AC5-6A6B-E221D58C18D6}"/>
              </a:ext>
            </a:extLst>
          </p:cNvPr>
          <p:cNvSpPr txBox="1">
            <a:spLocks/>
          </p:cNvSpPr>
          <p:nvPr userDrawn="1"/>
        </p:nvSpPr>
        <p:spPr>
          <a:xfrm>
            <a:off x="8389108" y="938098"/>
            <a:ext cx="3802892" cy="349126"/>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US" sz="1100" b="1" spc="0" dirty="0">
                <a:solidFill>
                  <a:srgbClr val="001848"/>
                </a:solidFill>
                <a:effectLst/>
                <a:latin typeface="Aptos Display" panose="020B0004020202020204" pitchFamily="34" charset="0"/>
                <a:cs typeface="Aharoni" panose="02010803020104030203" pitchFamily="2" charset="-79"/>
              </a:rPr>
              <a:t>Department of Procurement and Supply Chain Management</a:t>
            </a:r>
          </a:p>
        </p:txBody>
      </p:sp>
    </p:spTree>
    <p:extLst>
      <p:ext uri="{BB962C8B-B14F-4D97-AF65-F5344CB8AC3E}">
        <p14:creationId xmlns:p14="http://schemas.microsoft.com/office/powerpoint/2010/main" val="105147635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84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098F06-AF7B-B417-9EA4-009FA51651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37E807-49FF-0A70-EC91-630D5785D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09A066-64D6-D969-C628-23BEBD9362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F63D6-10C2-4139-A4A0-23DA3E5E9627}" type="datetime3">
              <a:rPr lang="en-US" smtClean="0"/>
              <a:t>1 November 2024</a:t>
            </a:fld>
            <a:endParaRPr lang="en-US"/>
          </a:p>
        </p:txBody>
      </p:sp>
      <p:sp>
        <p:nvSpPr>
          <p:cNvPr id="5" name="Footer Placeholder 4">
            <a:extLst>
              <a:ext uri="{FF2B5EF4-FFF2-40B4-BE49-F238E27FC236}">
                <a16:creationId xmlns:a16="http://schemas.microsoft.com/office/drawing/2014/main" id="{07D27677-F6EF-DD18-5468-05534A9019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FACULTY OF BUSINESS</a:t>
            </a:r>
          </a:p>
        </p:txBody>
      </p:sp>
      <p:sp>
        <p:nvSpPr>
          <p:cNvPr id="6" name="Slide Number Placeholder 5">
            <a:extLst>
              <a:ext uri="{FF2B5EF4-FFF2-40B4-BE49-F238E27FC236}">
                <a16:creationId xmlns:a16="http://schemas.microsoft.com/office/drawing/2014/main" id="{F215D79F-0459-13A3-5638-E9C0CC5E5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3E2F0-9B08-4E77-9F57-CC600EB53901}" type="slidenum">
              <a:rPr lang="en-US" smtClean="0"/>
              <a:t>‹#›</a:t>
            </a:fld>
            <a:endParaRPr lang="en-US"/>
          </a:p>
        </p:txBody>
      </p:sp>
    </p:spTree>
    <p:extLst>
      <p:ext uri="{BB962C8B-B14F-4D97-AF65-F5344CB8AC3E}">
        <p14:creationId xmlns:p14="http://schemas.microsoft.com/office/powerpoint/2010/main" val="3528419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64" r:id="rId7"/>
    <p:sldLayoutId id="2147483656" r:id="rId8"/>
    <p:sldLayoutId id="2147483657" r:id="rId9"/>
    <p:sldLayoutId id="2147483658" r:id="rId10"/>
    <p:sldLayoutId id="2147483659" r:id="rId11"/>
    <p:sldLayoutId id="2147483660" r:id="rId12"/>
    <p:sldLayoutId id="2147483661" r:id="rId13"/>
    <p:sldLayoutId id="2147483663" r:id="rId14"/>
    <p:sldLayoutId id="2147483662" r:id="rId15"/>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mazon.com/Warehouse-Management-Improving-Efficiency-Minimizing/dp/0749479779/ref=sr_1_1?crid=1G76X4JKQTAHA&amp;keywords=gwynne+richards+warehouse+management&amp;qid=1554624253&amp;s=books&amp;sprefix=Gwynne+Richards%2Cstripbooks-intl-ship%2C642&amp;sr=1-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979C-7489-EAD5-5BF4-4CDE255DAB52}"/>
              </a:ext>
            </a:extLst>
          </p:cNvPr>
          <p:cNvSpPr>
            <a:spLocks noGrp="1"/>
          </p:cNvSpPr>
          <p:nvPr>
            <p:ph type="ctrTitle"/>
          </p:nvPr>
        </p:nvSpPr>
        <p:spPr>
          <a:xfrm>
            <a:off x="300789" y="3693695"/>
            <a:ext cx="11891211" cy="1732642"/>
          </a:xfrm>
        </p:spPr>
        <p:txBody>
          <a:bodyPr>
            <a:normAutofit/>
          </a:bodyPr>
          <a:lstStyle/>
          <a:p>
            <a:r>
              <a:rPr lang="en-US" dirty="0"/>
              <a:t>WAREHOUSE MANAGEMENT(LTM 309)</a:t>
            </a:r>
          </a:p>
        </p:txBody>
      </p:sp>
      <p:sp>
        <p:nvSpPr>
          <p:cNvPr id="3" name="Subtitle 2">
            <a:extLst>
              <a:ext uri="{FF2B5EF4-FFF2-40B4-BE49-F238E27FC236}">
                <a16:creationId xmlns:a16="http://schemas.microsoft.com/office/drawing/2014/main" id="{61D8CCE4-9EC5-8736-F190-05245C45D0B9}"/>
              </a:ext>
            </a:extLst>
          </p:cNvPr>
          <p:cNvSpPr>
            <a:spLocks noGrp="1"/>
          </p:cNvSpPr>
          <p:nvPr>
            <p:ph type="subTitle" idx="1"/>
          </p:nvPr>
        </p:nvSpPr>
        <p:spPr>
          <a:xfrm>
            <a:off x="6095999" y="5789951"/>
            <a:ext cx="5686269" cy="1068049"/>
          </a:xfrm>
        </p:spPr>
        <p:txBody>
          <a:bodyPr>
            <a:normAutofit/>
          </a:bodyPr>
          <a:lstStyle/>
          <a:p>
            <a:pPr algn="r"/>
            <a:r>
              <a:rPr lang="en-US" sz="1400" i="1" dirty="0"/>
              <a:t>MS CONSTANCE BUAH (BSc, MSc, </a:t>
            </a:r>
            <a:r>
              <a:rPr lang="en-GB" sz="1400" i="1" dirty="0"/>
              <a:t>MPhil</a:t>
            </a:r>
            <a:r>
              <a:rPr lang="en-US" sz="1400" i="1" dirty="0"/>
              <a:t>)</a:t>
            </a:r>
            <a:endParaRPr lang="en-US" sz="1400" i="1" dirty="0">
              <a:solidFill>
                <a:schemeClr val="tx1"/>
              </a:solidFill>
            </a:endParaRPr>
          </a:p>
        </p:txBody>
      </p:sp>
    </p:spTree>
    <p:extLst>
      <p:ext uri="{BB962C8B-B14F-4D97-AF65-F5344CB8AC3E}">
        <p14:creationId xmlns:p14="http://schemas.microsoft.com/office/powerpoint/2010/main" val="3299174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BF53D0-78D8-01B6-6AD5-A4A7A38E7ED8}"/>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C06E03FF-F3A0-129C-C973-FF35EB02B05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09871E1F-45E4-5536-AF4D-9A55B81762F2}"/>
              </a:ext>
            </a:extLst>
          </p:cNvPr>
          <p:cNvSpPr>
            <a:spLocks noGrp="1"/>
          </p:cNvSpPr>
          <p:nvPr>
            <p:ph type="sldNum" sz="quarter" idx="12"/>
          </p:nvPr>
        </p:nvSpPr>
        <p:spPr/>
        <p:txBody>
          <a:bodyPr/>
          <a:lstStyle/>
          <a:p>
            <a:fld id="{8B43E2F0-9B08-4E77-9F57-CC600EB53901}" type="slidenum">
              <a:rPr lang="en-US" smtClean="0"/>
              <a:pPr/>
              <a:t>10</a:t>
            </a:fld>
            <a:endParaRPr lang="en-US" dirty="0"/>
          </a:p>
        </p:txBody>
      </p:sp>
      <p:sp>
        <p:nvSpPr>
          <p:cNvPr id="5" name="Content Placeholder 4">
            <a:extLst>
              <a:ext uri="{FF2B5EF4-FFF2-40B4-BE49-F238E27FC236}">
                <a16:creationId xmlns:a16="http://schemas.microsoft.com/office/drawing/2014/main" id="{F04FE188-D34C-15ED-0599-0C67A43162B5}"/>
              </a:ext>
            </a:extLst>
          </p:cNvPr>
          <p:cNvSpPr>
            <a:spLocks noGrp="1"/>
          </p:cNvSpPr>
          <p:nvPr>
            <p:ph sz="half" idx="2"/>
          </p:nvPr>
        </p:nvSpPr>
        <p:spPr/>
        <p:txBody>
          <a:bodyPr>
            <a:normAutofit/>
          </a:bodyPr>
          <a:lstStyle/>
          <a:p>
            <a:pPr marL="0" marR="103505" lvl="0" indent="0" algn="just">
              <a:lnSpc>
                <a:spcPct val="200000"/>
              </a:lnSpc>
              <a:spcAft>
                <a:spcPts val="0"/>
              </a:spcAft>
              <a:buNone/>
            </a:pPr>
            <a:r>
              <a:rPr lang="en-US" sz="1800" b="1" dirty="0">
                <a:solidFill>
                  <a:srgbClr val="000000"/>
                </a:solidFill>
                <a:effectLst/>
                <a:latin typeface="Times New Roman" panose="02020603050405020304" pitchFamily="18" charset="0"/>
                <a:ea typeface="Times New Roman" panose="02020603050405020304" pitchFamily="18" charset="0"/>
              </a:rPr>
              <a:t>7. Productivity and Costs</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Fixed and Variable Costs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Typical Costs Involved</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A Model for Understanding the Roles of Productivity, Utilization, and Performance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Setting Productivity and Cost Targets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The Importance of having Measurements and Key Indications of Performance</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A2FDC133-19F2-1C0F-25AD-F0C51E6A456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161446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D7D8A0-5CDD-2443-1F52-85D2BC55F6A6}"/>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6ACEBC8-2AD0-FD0F-5662-0C01A74D6550}"/>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E9E498A-60E9-CB19-FF3E-3D2E9B5180D3}"/>
              </a:ext>
            </a:extLst>
          </p:cNvPr>
          <p:cNvSpPr>
            <a:spLocks noGrp="1"/>
          </p:cNvSpPr>
          <p:nvPr>
            <p:ph type="sldNum" sz="quarter" idx="12"/>
          </p:nvPr>
        </p:nvSpPr>
        <p:spPr/>
        <p:txBody>
          <a:bodyPr/>
          <a:lstStyle/>
          <a:p>
            <a:fld id="{8B43E2F0-9B08-4E77-9F57-CC600EB53901}" type="slidenum">
              <a:rPr lang="en-US" smtClean="0"/>
              <a:pPr/>
              <a:t>11</a:t>
            </a:fld>
            <a:endParaRPr lang="en-US" dirty="0"/>
          </a:p>
        </p:txBody>
      </p:sp>
      <p:sp>
        <p:nvSpPr>
          <p:cNvPr id="5" name="Content Placeholder 4">
            <a:extLst>
              <a:ext uri="{FF2B5EF4-FFF2-40B4-BE49-F238E27FC236}">
                <a16:creationId xmlns:a16="http://schemas.microsoft.com/office/drawing/2014/main" id="{9BD20240-1E42-EBD6-C2CD-9953386B9AAE}"/>
              </a:ext>
            </a:extLst>
          </p:cNvPr>
          <p:cNvSpPr>
            <a:spLocks noGrp="1"/>
          </p:cNvSpPr>
          <p:nvPr>
            <p:ph sz="half" idx="2"/>
          </p:nvPr>
        </p:nvSpPr>
        <p:spPr/>
        <p:txBody>
          <a:bodyPr>
            <a:normAutofit lnSpcReduction="10000"/>
          </a:bodyPr>
          <a:lstStyle/>
          <a:p>
            <a:pPr marL="0" marR="103505" lvl="0" indent="0" algn="just">
              <a:lnSpc>
                <a:spcPct val="200000"/>
              </a:lnSpc>
              <a:spcAft>
                <a:spcPts val="25"/>
              </a:spcAft>
              <a:buNone/>
            </a:pPr>
            <a:r>
              <a:rPr lang="en-US" sz="1800" b="1" dirty="0">
                <a:solidFill>
                  <a:srgbClr val="000000"/>
                </a:solidFill>
                <a:effectLst/>
                <a:latin typeface="Times New Roman" panose="02020603050405020304" pitchFamily="18" charset="0"/>
                <a:ea typeface="Times New Roman" panose="02020603050405020304" pitchFamily="18" charset="0"/>
              </a:rPr>
              <a:t>8. Service Levels</a:t>
            </a:r>
            <a:endParaRPr lang="en-GH" sz="1800" b="1" dirty="0">
              <a:effectLst/>
              <a:latin typeface="Times New Roman" panose="02020603050405020304" pitchFamily="18" charset="0"/>
              <a:ea typeface="Times New Roman" panose="02020603050405020304" pitchFamily="18" charset="0"/>
            </a:endParaRPr>
          </a:p>
          <a:p>
            <a:pPr marL="457200" algn="just">
              <a:lnSpc>
                <a:spcPct val="150000"/>
              </a:lnSpc>
            </a:pPr>
            <a:r>
              <a:rPr lang="en-US" sz="1800" dirty="0">
                <a:effectLst/>
                <a:latin typeface="Times New Roman" panose="02020603050405020304" pitchFamily="18" charset="0"/>
                <a:ea typeface="Times New Roman" panose="02020603050405020304" pitchFamily="18" charset="0"/>
              </a:rPr>
              <a:t>As warehouses are a link in the total process of satisfying customers, this session will also examine: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Internal and External Customers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Customer Service Measure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Customer Service Sampling</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Effects of Substandard Service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Minimizing Errors</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246774CD-486B-0985-0654-3701452CAA05}"/>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1855200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0A78D-FFD3-5E23-12BF-065E7A5CEB86}"/>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9C1AE49A-6223-AB0B-7B49-6D87DA5D4FB7}"/>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7F346E2E-18D7-BD82-D9EE-290C936A8975}"/>
              </a:ext>
            </a:extLst>
          </p:cNvPr>
          <p:cNvSpPr>
            <a:spLocks noGrp="1"/>
          </p:cNvSpPr>
          <p:nvPr>
            <p:ph type="sldNum" sz="quarter" idx="12"/>
          </p:nvPr>
        </p:nvSpPr>
        <p:spPr/>
        <p:txBody>
          <a:bodyPr/>
          <a:lstStyle/>
          <a:p>
            <a:fld id="{8B43E2F0-9B08-4E77-9F57-CC600EB53901}" type="slidenum">
              <a:rPr lang="en-US" smtClean="0"/>
              <a:pPr/>
              <a:t>12</a:t>
            </a:fld>
            <a:endParaRPr lang="en-US" dirty="0"/>
          </a:p>
        </p:txBody>
      </p:sp>
      <p:sp>
        <p:nvSpPr>
          <p:cNvPr id="5" name="Content Placeholder 4">
            <a:extLst>
              <a:ext uri="{FF2B5EF4-FFF2-40B4-BE49-F238E27FC236}">
                <a16:creationId xmlns:a16="http://schemas.microsoft.com/office/drawing/2014/main" id="{6E80B720-091E-46DF-C20C-DA5F6027ECD5}"/>
              </a:ext>
            </a:extLst>
          </p:cNvPr>
          <p:cNvSpPr>
            <a:spLocks noGrp="1"/>
          </p:cNvSpPr>
          <p:nvPr>
            <p:ph sz="half" idx="2"/>
          </p:nvPr>
        </p:nvSpPr>
        <p:spPr/>
        <p:txBody>
          <a:bodyPr/>
          <a:lstStyle/>
          <a:p>
            <a:pPr marL="0" marR="103505" lvl="0" indent="0" algn="just">
              <a:lnSpc>
                <a:spcPct val="200000"/>
              </a:lnSpc>
              <a:spcAft>
                <a:spcPts val="25"/>
              </a:spcAft>
              <a:buNone/>
            </a:pPr>
            <a:r>
              <a:rPr lang="en-US" sz="1800" b="1" dirty="0">
                <a:solidFill>
                  <a:srgbClr val="000000"/>
                </a:solidFill>
                <a:effectLst/>
                <a:latin typeface="Times New Roman" panose="02020603050405020304" pitchFamily="18" charset="0"/>
                <a:ea typeface="Times New Roman" panose="02020603050405020304" pitchFamily="18" charset="0"/>
              </a:rPr>
              <a:t>9. Warehouse Layouts and Productivity</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Different Types of Layout with Advantages and Disadvantages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Planning for Flow in the Warehouse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Calculations for Storage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Calculations for throughput and Productivity</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Checklists to help on deciding the best option to take back to the participants’ workplace</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24B34D40-3C82-9762-ADC1-1CC61C0393F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2388147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7E368-8830-A6BA-B1E5-31A1B5EF563B}"/>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0F2CE443-2004-1510-9DD5-E845EE9F4C77}"/>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CA8745CC-B4D4-30A5-9778-3E56E636A279}"/>
              </a:ext>
            </a:extLst>
          </p:cNvPr>
          <p:cNvSpPr>
            <a:spLocks noGrp="1"/>
          </p:cNvSpPr>
          <p:nvPr>
            <p:ph type="sldNum" sz="quarter" idx="12"/>
          </p:nvPr>
        </p:nvSpPr>
        <p:spPr/>
        <p:txBody>
          <a:bodyPr/>
          <a:lstStyle/>
          <a:p>
            <a:fld id="{8B43E2F0-9B08-4E77-9F57-CC600EB53901}" type="slidenum">
              <a:rPr lang="en-US" smtClean="0"/>
              <a:pPr/>
              <a:t>13</a:t>
            </a:fld>
            <a:endParaRPr lang="en-US" dirty="0"/>
          </a:p>
        </p:txBody>
      </p:sp>
      <p:sp>
        <p:nvSpPr>
          <p:cNvPr id="5" name="Content Placeholder 4">
            <a:extLst>
              <a:ext uri="{FF2B5EF4-FFF2-40B4-BE49-F238E27FC236}">
                <a16:creationId xmlns:a16="http://schemas.microsoft.com/office/drawing/2014/main" id="{FFF0F546-97F9-D72D-4EBE-DF88035A5419}"/>
              </a:ext>
            </a:extLst>
          </p:cNvPr>
          <p:cNvSpPr>
            <a:spLocks noGrp="1"/>
          </p:cNvSpPr>
          <p:nvPr>
            <p:ph sz="half" idx="2"/>
          </p:nvPr>
        </p:nvSpPr>
        <p:spPr/>
        <p:txBody>
          <a:bodyPr/>
          <a:lstStyle/>
          <a:p>
            <a:r>
              <a:rPr lang="en-GB" dirty="0"/>
              <a:t>Mode of Delivery </a:t>
            </a:r>
          </a:p>
          <a:p>
            <a:r>
              <a:rPr lang="en-GB" dirty="0"/>
              <a:t>1) Lecturing </a:t>
            </a:r>
          </a:p>
          <a:p>
            <a:r>
              <a:rPr lang="en-GB" dirty="0"/>
              <a:t>2) Assignments and exercises </a:t>
            </a:r>
          </a:p>
          <a:p>
            <a:r>
              <a:rPr lang="en-GB" dirty="0"/>
              <a:t>3) Individual and group presentations </a:t>
            </a:r>
          </a:p>
          <a:p>
            <a:endParaRPr lang="en-GH" dirty="0"/>
          </a:p>
        </p:txBody>
      </p:sp>
      <p:sp>
        <p:nvSpPr>
          <p:cNvPr id="6" name="Title 5">
            <a:extLst>
              <a:ext uri="{FF2B5EF4-FFF2-40B4-BE49-F238E27FC236}">
                <a16:creationId xmlns:a16="http://schemas.microsoft.com/office/drawing/2014/main" id="{74A42576-175B-BF7D-AE13-280BE07DC1BC}"/>
              </a:ext>
            </a:extLst>
          </p:cNvPr>
          <p:cNvSpPr>
            <a:spLocks noGrp="1"/>
          </p:cNvSpPr>
          <p:nvPr>
            <p:ph type="title"/>
          </p:nvPr>
        </p:nvSpPr>
        <p:spPr/>
        <p:txBody>
          <a:bodyPr/>
          <a:lstStyle/>
          <a:p>
            <a:r>
              <a:rPr lang="en-GB" dirty="0"/>
              <a:t>Mode of Delivery </a:t>
            </a:r>
            <a:br>
              <a:rPr lang="en-GB" dirty="0"/>
            </a:br>
            <a:endParaRPr lang="en-GH" dirty="0"/>
          </a:p>
        </p:txBody>
      </p:sp>
    </p:spTree>
    <p:extLst>
      <p:ext uri="{BB962C8B-B14F-4D97-AF65-F5344CB8AC3E}">
        <p14:creationId xmlns:p14="http://schemas.microsoft.com/office/powerpoint/2010/main" val="3205207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D46560-D55F-17D5-81B5-F061E119FC3F}"/>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E689EAB-7F2C-7EC8-707D-CE9F930EE5B0}"/>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5A94D931-7C9A-E2AB-B596-C769A7CFDC6C}"/>
              </a:ext>
            </a:extLst>
          </p:cNvPr>
          <p:cNvSpPr>
            <a:spLocks noGrp="1"/>
          </p:cNvSpPr>
          <p:nvPr>
            <p:ph type="sldNum" sz="quarter" idx="12"/>
          </p:nvPr>
        </p:nvSpPr>
        <p:spPr/>
        <p:txBody>
          <a:bodyPr/>
          <a:lstStyle/>
          <a:p>
            <a:fld id="{8B43E2F0-9B08-4E77-9F57-CC600EB53901}" type="slidenum">
              <a:rPr lang="en-US" smtClean="0"/>
              <a:pPr/>
              <a:t>14</a:t>
            </a:fld>
            <a:endParaRPr lang="en-US" dirty="0"/>
          </a:p>
        </p:txBody>
      </p:sp>
      <p:sp>
        <p:nvSpPr>
          <p:cNvPr id="5" name="Content Placeholder 4">
            <a:extLst>
              <a:ext uri="{FF2B5EF4-FFF2-40B4-BE49-F238E27FC236}">
                <a16:creationId xmlns:a16="http://schemas.microsoft.com/office/drawing/2014/main" id="{6EF6A94B-2175-6AB2-226C-64105D7BEC13}"/>
              </a:ext>
            </a:extLst>
          </p:cNvPr>
          <p:cNvSpPr>
            <a:spLocks noGrp="1"/>
          </p:cNvSpPr>
          <p:nvPr>
            <p:ph sz="half" idx="2"/>
          </p:nvPr>
        </p:nvSpPr>
        <p:spPr/>
        <p:txBody>
          <a:bodyPr/>
          <a:lstStyle/>
          <a:p>
            <a:pPr algn="just">
              <a:lnSpc>
                <a:spcPct val="200000"/>
              </a:lnSpc>
            </a:pPr>
            <a:r>
              <a:rPr lang="en-US" sz="1200" b="1" dirty="0">
                <a:effectLst/>
                <a:latin typeface="Times New Roman" panose="02020603050405020304" pitchFamily="18" charset="0"/>
                <a:ea typeface="Times New Roman" panose="02020603050405020304" pitchFamily="18" charset="0"/>
              </a:rPr>
              <a:t>Recommended Reading List </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dirty="0">
                <a:effectLst/>
                <a:latin typeface="Times New Roman" panose="02020603050405020304" pitchFamily="18" charset="0"/>
                <a:ea typeface="Times New Roman" panose="02020603050405020304" pitchFamily="18" charset="0"/>
              </a:rPr>
              <a:t>Gwynne, R. (2017). </a:t>
            </a:r>
            <a:r>
              <a:rPr lang="en-US" sz="1200" u="none" strike="noStrike" dirty="0">
                <a:solidFill>
                  <a:srgbClr val="467886"/>
                </a:solidFill>
                <a:effectLst/>
                <a:latin typeface="Times New Roman" panose="02020603050405020304" pitchFamily="18" charset="0"/>
                <a:ea typeface="Calibri" panose="020F0502020204030204" pitchFamily="34" charset="0"/>
                <a:hlinkClick r:id="rId2"/>
              </a:rPr>
              <a:t>Warehouse Management: A Complete Guide to Improving Efficiency and Minimizing Costs in the Modern Warehouse</a:t>
            </a:r>
            <a:r>
              <a:rPr lang="en-US" sz="1200" dirty="0">
                <a:effectLst/>
                <a:latin typeface="Times New Roman" panose="02020603050405020304" pitchFamily="18" charset="0"/>
                <a:ea typeface="Times New Roman" panose="02020603050405020304" pitchFamily="18" charset="0"/>
              </a:rPr>
              <a:t>, </a:t>
            </a:r>
            <a:r>
              <a:rPr lang="en-US" sz="1200" kern="1800" dirty="0">
                <a:effectLst/>
                <a:latin typeface="Times New Roman" panose="02020603050405020304" pitchFamily="18" charset="0"/>
                <a:ea typeface="Times New Roman" panose="02020603050405020304" pitchFamily="18" charset="0"/>
              </a:rPr>
              <a:t>Kogan Page, UK</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dirty="0">
                <a:effectLst/>
                <a:latin typeface="Times New Roman" panose="02020603050405020304" pitchFamily="18" charset="0"/>
                <a:ea typeface="Times New Roman" panose="02020603050405020304" pitchFamily="18" charset="0"/>
              </a:rPr>
              <a:t>Rushton, A., Croucher, P., &amp; Baker, P. (2017). </a:t>
            </a:r>
            <a:r>
              <a:rPr lang="en-US" sz="1200" i="1" dirty="0">
                <a:effectLst/>
                <a:latin typeface="Times New Roman" panose="02020603050405020304" pitchFamily="18" charset="0"/>
                <a:ea typeface="Times New Roman" panose="02020603050405020304" pitchFamily="18" charset="0"/>
              </a:rPr>
              <a:t>The Handbook of Logistics &amp; Distribution Management</a:t>
            </a:r>
            <a:r>
              <a:rPr lang="en-US" sz="1200" dirty="0">
                <a:effectLst/>
                <a:latin typeface="Times New Roman" panose="02020603050405020304" pitchFamily="18" charset="0"/>
                <a:ea typeface="Times New Roman" panose="02020603050405020304" pitchFamily="18" charset="0"/>
              </a:rPr>
              <a:t>, 6th </a:t>
            </a:r>
            <a:r>
              <a:rPr lang="en-US" sz="1200" dirty="0" err="1">
                <a:effectLst/>
                <a:latin typeface="Times New Roman" panose="02020603050405020304" pitchFamily="18" charset="0"/>
                <a:ea typeface="Times New Roman" panose="02020603050405020304" pitchFamily="18" charset="0"/>
              </a:rPr>
              <a:t>Edn</a:t>
            </a:r>
            <a:r>
              <a:rPr lang="en-US" sz="1200" dirty="0">
                <a:effectLst/>
                <a:latin typeface="Times New Roman" panose="02020603050405020304" pitchFamily="18" charset="0"/>
                <a:ea typeface="Times New Roman" panose="02020603050405020304" pitchFamily="18" charset="0"/>
              </a:rPr>
              <a:t>. Kogan page</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dirty="0">
                <a:effectLst/>
                <a:latin typeface="Times New Roman" panose="02020603050405020304" pitchFamily="18" charset="0"/>
                <a:ea typeface="Times New Roman" panose="02020603050405020304" pitchFamily="18" charset="0"/>
              </a:rPr>
              <a:t>Carter, Ray et al. (2005). Stores and Distribution Management: Liverpool Business Publishing</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dirty="0">
                <a:effectLst/>
                <a:latin typeface="Times New Roman" panose="02020603050405020304" pitchFamily="18" charset="0"/>
                <a:ea typeface="Times New Roman" panose="02020603050405020304" pitchFamily="18" charset="0"/>
              </a:rPr>
              <a:t>Arnold, T.J.R., Chapman, S. N, &amp; Clive, L.M (2018). Introduction to Materials Management Casebook. 8</a:t>
            </a:r>
            <a:r>
              <a:rPr lang="en-US" sz="1200" baseline="30000" dirty="0">
                <a:effectLst/>
                <a:latin typeface="Times New Roman" panose="02020603050405020304" pitchFamily="18" charset="0"/>
                <a:ea typeface="Times New Roman" panose="02020603050405020304" pitchFamily="18" charset="0"/>
              </a:rPr>
              <a:t>th</a:t>
            </a:r>
            <a:r>
              <a:rPr lang="en-US" sz="1200" dirty="0">
                <a:effectLst/>
                <a:latin typeface="Times New Roman" panose="02020603050405020304" pitchFamily="18" charset="0"/>
                <a:ea typeface="Times New Roman" panose="02020603050405020304" pitchFamily="18" charset="0"/>
              </a:rPr>
              <a:t> ed. Upper Saddle River: Pearson Hall, New Jersey.</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dirty="0">
                <a:effectLst/>
                <a:latin typeface="Times New Roman" panose="02020603050405020304" pitchFamily="18" charset="0"/>
                <a:ea typeface="Times New Roman" panose="02020603050405020304" pitchFamily="18" charset="0"/>
              </a:rPr>
              <a:t>Indian Institute of Materials Management (2020) Logistics and Warehouse management.</a:t>
            </a:r>
            <a:endParaRPr lang="en-GH" sz="1200" dirty="0">
              <a:effectLst/>
              <a:latin typeface="Times New Roman" panose="02020603050405020304" pitchFamily="18" charset="0"/>
              <a:ea typeface="Times New Roman" panose="02020603050405020304" pitchFamily="18" charset="0"/>
            </a:endParaRPr>
          </a:p>
          <a:p>
            <a:pPr marL="1600200" lvl="3" indent="-228600" algn="just">
              <a:lnSpc>
                <a:spcPct val="200000"/>
              </a:lnSpc>
              <a:buFont typeface="+mj-lt"/>
              <a:buAutoNum type="arabicPeriod"/>
              <a:tabLst>
                <a:tab pos="228600" algn="l"/>
                <a:tab pos="457200" algn="l"/>
                <a:tab pos="514350" algn="l"/>
              </a:tabLst>
            </a:pPr>
            <a:r>
              <a:rPr lang="en-US" sz="1200" kern="1800" dirty="0">
                <a:effectLst/>
                <a:latin typeface="Times New Roman" panose="02020603050405020304" pitchFamily="18" charset="0"/>
                <a:ea typeface="Times New Roman" panose="02020603050405020304" pitchFamily="18" charset="0"/>
              </a:rPr>
              <a:t>Richards, G (2016) Warehouse Management.</a:t>
            </a:r>
            <a:endParaRPr lang="en-GH" sz="1200" dirty="0">
              <a:effectLst/>
              <a:latin typeface="Times New Roman" panose="02020603050405020304" pitchFamily="18" charset="0"/>
              <a:ea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rPr>
              <a:t> </a:t>
            </a:r>
            <a:endParaRPr lang="en-GH" sz="12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7795EEA0-8C5D-AA88-08EF-005B65AB2CF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Recommended Reading List</a:t>
            </a:r>
            <a:endParaRPr lang="en-GH" dirty="0"/>
          </a:p>
        </p:txBody>
      </p:sp>
    </p:spTree>
    <p:extLst>
      <p:ext uri="{BB962C8B-B14F-4D97-AF65-F5344CB8AC3E}">
        <p14:creationId xmlns:p14="http://schemas.microsoft.com/office/powerpoint/2010/main" val="291419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2</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lstStyle/>
          <a:p>
            <a:pPr marL="0" indent="0">
              <a:buNone/>
            </a:pPr>
            <a:endParaRPr lang="en-GB" dirty="0"/>
          </a:p>
          <a:p>
            <a:pPr marL="0" indent="0">
              <a:buNone/>
            </a:pPr>
            <a:r>
              <a:rPr lang="en-GB" dirty="0"/>
              <a:t>The purpose of this course is to expose students to Warehouse &amp; Stores Management. It is to show how to implement all of the essential tools for the effective management of warehousing and stores. The course examines various aspects of the business such as production, product, suppliers, customers and the associated product throughputs and volumes.</a:t>
            </a: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GB" dirty="0"/>
              <a:t>Course Description</a:t>
            </a:r>
            <a:br>
              <a:rPr lang="en-GB" dirty="0"/>
            </a:br>
            <a:endParaRPr lang="en-GH" dirty="0"/>
          </a:p>
        </p:txBody>
      </p:sp>
    </p:spTree>
    <p:extLst>
      <p:ext uri="{BB962C8B-B14F-4D97-AF65-F5344CB8AC3E}">
        <p14:creationId xmlns:p14="http://schemas.microsoft.com/office/powerpoint/2010/main" val="59948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3</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lstStyle/>
          <a:p>
            <a:pPr marL="0" indent="0">
              <a:buNone/>
            </a:pPr>
            <a:r>
              <a:rPr lang="en-GB" dirty="0"/>
              <a:t>By the end of this course, the student will be able to:</a:t>
            </a:r>
          </a:p>
          <a:p>
            <a:r>
              <a:rPr lang="en-GB" dirty="0"/>
              <a:t>1.	Explain how to design warehouse procedures</a:t>
            </a:r>
          </a:p>
          <a:p>
            <a:r>
              <a:rPr lang="en-GB" dirty="0"/>
              <a:t>2.	Explain Change and improved methods &amp; practices in warehouse management</a:t>
            </a:r>
          </a:p>
          <a:p>
            <a:r>
              <a:rPr lang="en-GB" dirty="0"/>
              <a:t>3.	Understand how wasteful activities/costs can be eliminated</a:t>
            </a:r>
          </a:p>
          <a:p>
            <a:r>
              <a:rPr lang="en-GB" dirty="0"/>
              <a:t>4.	Demonstrate knowledge in obtaining added value for money with improved customer service</a:t>
            </a:r>
          </a:p>
          <a:p>
            <a:r>
              <a:rPr lang="en-GB" dirty="0"/>
              <a:t>5.	Explain improve internal productivity</a:t>
            </a: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GB" dirty="0"/>
              <a:t>Course Objectives </a:t>
            </a:r>
            <a:br>
              <a:rPr lang="en-GB" dirty="0"/>
            </a:br>
            <a:endParaRPr lang="en-GH" dirty="0"/>
          </a:p>
        </p:txBody>
      </p:sp>
    </p:spTree>
    <p:extLst>
      <p:ext uri="{BB962C8B-B14F-4D97-AF65-F5344CB8AC3E}">
        <p14:creationId xmlns:p14="http://schemas.microsoft.com/office/powerpoint/2010/main" val="383568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4</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lstStyle/>
          <a:p>
            <a:pPr marL="342900" marR="103505" lvl="0" indent="-342900" algn="just">
              <a:spcAft>
                <a:spcPts val="0"/>
              </a:spcAft>
              <a:buFont typeface="+mj-lt"/>
              <a:buAutoNum type="arabicPeriod"/>
            </a:pPr>
            <a:r>
              <a:rPr lang="en-US" sz="1800" b="1" dirty="0">
                <a:solidFill>
                  <a:srgbClr val="000000"/>
                </a:solidFill>
                <a:effectLst/>
                <a:latin typeface="Times New Roman" panose="02020603050405020304" pitchFamily="18" charset="0"/>
                <a:ea typeface="Times New Roman" panose="02020603050405020304" pitchFamily="18" charset="0"/>
              </a:rPr>
              <a:t>The Role of the Warehouse</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Warehouse and Its Need</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Functions of Warehouse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How Warehouse fits into the supply chain</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The Balance between Sorting and Storing</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The Location and Capacity of Warehouses</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br>
              <a:rPr lang="en-GH" sz="3600" dirty="0">
                <a:effectLst/>
                <a:latin typeface="Times New Roman" panose="02020603050405020304" pitchFamily="18" charset="0"/>
                <a:ea typeface="Times New Roman" panose="02020603050405020304" pitchFamily="18" charset="0"/>
              </a:rPr>
            </a:br>
            <a:endParaRPr lang="en-GH" dirty="0"/>
          </a:p>
        </p:txBody>
      </p:sp>
    </p:spTree>
    <p:extLst>
      <p:ext uri="{BB962C8B-B14F-4D97-AF65-F5344CB8AC3E}">
        <p14:creationId xmlns:p14="http://schemas.microsoft.com/office/powerpoint/2010/main" val="262586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5</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lstStyle/>
          <a:p>
            <a:pPr marL="0" marR="103505" lvl="0" indent="0" algn="just">
              <a:spcAft>
                <a:spcPts val="25"/>
              </a:spcAft>
              <a:buNone/>
            </a:pPr>
            <a:r>
              <a:rPr lang="en-US" sz="1800" b="1" dirty="0">
                <a:solidFill>
                  <a:srgbClr val="000000"/>
                </a:solidFill>
                <a:effectLst/>
                <a:latin typeface="Times New Roman" panose="02020603050405020304" pitchFamily="18" charset="0"/>
                <a:ea typeface="Times New Roman" panose="02020603050405020304" pitchFamily="18" charset="0"/>
              </a:rPr>
              <a:t>2. Product Classification</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Supply / Demand Variables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ABC Analysis or the 80/20 Rule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Determining Product Handling Groups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Throughputs and Product Formats</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3312925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6</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lstStyle/>
          <a:p>
            <a:pPr marL="0" marR="103505" lvl="0" indent="0" algn="just">
              <a:spcAft>
                <a:spcPts val="25"/>
              </a:spcAft>
              <a:buNone/>
            </a:pPr>
            <a:r>
              <a:rPr lang="en-US" sz="1800" b="1" dirty="0">
                <a:solidFill>
                  <a:srgbClr val="000000"/>
                </a:solidFill>
                <a:effectLst/>
                <a:latin typeface="Times New Roman" panose="02020603050405020304" pitchFamily="18" charset="0"/>
                <a:ea typeface="Times New Roman" panose="02020603050405020304" pitchFamily="18" charset="0"/>
              </a:rPr>
              <a:t>3. Layout Options</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Receiving Options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Storage Options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Picking / Assembly Options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Dispatching Options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Using the Floor and the Height Space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Organizing for Flow</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338406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C72855-8C0C-1C68-0985-A291265CD2E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4F1D3258-E06D-6C95-3C12-A352F1677EC9}"/>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AF680538-2A1E-557C-2238-D4804FA6DF38}"/>
              </a:ext>
            </a:extLst>
          </p:cNvPr>
          <p:cNvSpPr>
            <a:spLocks noGrp="1"/>
          </p:cNvSpPr>
          <p:nvPr>
            <p:ph type="sldNum" sz="quarter" idx="12"/>
          </p:nvPr>
        </p:nvSpPr>
        <p:spPr/>
        <p:txBody>
          <a:bodyPr/>
          <a:lstStyle/>
          <a:p>
            <a:fld id="{8B43E2F0-9B08-4E77-9F57-CC600EB53901}" type="slidenum">
              <a:rPr lang="en-US" smtClean="0"/>
              <a:pPr/>
              <a:t>7</a:t>
            </a:fld>
            <a:endParaRPr lang="en-US" dirty="0"/>
          </a:p>
        </p:txBody>
      </p:sp>
      <p:sp>
        <p:nvSpPr>
          <p:cNvPr id="5" name="Content Placeholder 4">
            <a:extLst>
              <a:ext uri="{FF2B5EF4-FFF2-40B4-BE49-F238E27FC236}">
                <a16:creationId xmlns:a16="http://schemas.microsoft.com/office/drawing/2014/main" id="{F73D409D-144C-CCB1-9E8B-B854DFC1B4A9}"/>
              </a:ext>
            </a:extLst>
          </p:cNvPr>
          <p:cNvSpPr>
            <a:spLocks noGrp="1"/>
          </p:cNvSpPr>
          <p:nvPr>
            <p:ph sz="half" idx="2"/>
          </p:nvPr>
        </p:nvSpPr>
        <p:spPr/>
        <p:txBody>
          <a:bodyPr>
            <a:normAutofit fontScale="92500" lnSpcReduction="20000"/>
          </a:bodyPr>
          <a:lstStyle/>
          <a:p>
            <a:pPr marL="0" marR="103505" lvl="0" indent="0" algn="just">
              <a:lnSpc>
                <a:spcPct val="200000"/>
              </a:lnSpc>
              <a:spcAft>
                <a:spcPts val="0"/>
              </a:spcAft>
              <a:buNone/>
            </a:pPr>
            <a:r>
              <a:rPr lang="en-US" sz="1800" b="1" dirty="0">
                <a:solidFill>
                  <a:srgbClr val="000000"/>
                </a:solidFill>
                <a:effectLst/>
                <a:latin typeface="Times New Roman" panose="02020603050405020304" pitchFamily="18" charset="0"/>
                <a:ea typeface="Times New Roman" panose="02020603050405020304" pitchFamily="18" charset="0"/>
              </a:rPr>
              <a:t>4. Methods and Equipment</a:t>
            </a:r>
            <a:endParaRPr lang="en-GH" sz="1800" b="1" dirty="0">
              <a:effectLst/>
              <a:latin typeface="Times New Roman" panose="02020603050405020304" pitchFamily="18" charset="0"/>
              <a:ea typeface="Times New Roman" panose="02020603050405020304" pitchFamily="18" charset="0"/>
            </a:endParaRPr>
          </a:p>
          <a:p>
            <a:pPr marL="457200" algn="just">
              <a:lnSpc>
                <a:spcPct val="150000"/>
              </a:lnSpc>
            </a:pPr>
            <a:r>
              <a:rPr lang="en-US" sz="1800" dirty="0">
                <a:solidFill>
                  <a:srgbClr val="000000"/>
                </a:solidFill>
                <a:effectLst/>
                <a:latin typeface="Times New Roman" panose="02020603050405020304" pitchFamily="18" charset="0"/>
                <a:ea typeface="Times New Roman" panose="02020603050405020304" pitchFamily="18" charset="0"/>
              </a:rPr>
              <a:t>Equipment required for lifting, storing and moving equipment available for specific layout options, including:</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Loading Bays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Selecting Fork Lift Trucks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Selecting Racking</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Implications for Warehouse Layouts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Operational Timings and Planning</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The Use of IT within the Warehouse</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B32E9925-AAA6-7977-339E-A1B0FADD28E0}"/>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354016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45765A-73CD-4E57-8DAE-9325B30FAECE}"/>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5F657D9B-2569-E237-BEEC-6859C4B8D9CA}"/>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9965E2B6-5E2A-1ACE-D206-8AE7611386C5}"/>
              </a:ext>
            </a:extLst>
          </p:cNvPr>
          <p:cNvSpPr>
            <a:spLocks noGrp="1"/>
          </p:cNvSpPr>
          <p:nvPr>
            <p:ph type="sldNum" sz="quarter" idx="12"/>
          </p:nvPr>
        </p:nvSpPr>
        <p:spPr/>
        <p:txBody>
          <a:bodyPr/>
          <a:lstStyle/>
          <a:p>
            <a:fld id="{8B43E2F0-9B08-4E77-9F57-CC600EB53901}" type="slidenum">
              <a:rPr lang="en-US" smtClean="0"/>
              <a:pPr/>
              <a:t>8</a:t>
            </a:fld>
            <a:endParaRPr lang="en-US" dirty="0"/>
          </a:p>
        </p:txBody>
      </p:sp>
      <p:sp>
        <p:nvSpPr>
          <p:cNvPr id="5" name="Content Placeholder 4">
            <a:extLst>
              <a:ext uri="{FF2B5EF4-FFF2-40B4-BE49-F238E27FC236}">
                <a16:creationId xmlns:a16="http://schemas.microsoft.com/office/drawing/2014/main" id="{AD7D6DAA-F43B-938A-1B00-6A314046F4EF}"/>
              </a:ext>
            </a:extLst>
          </p:cNvPr>
          <p:cNvSpPr>
            <a:spLocks noGrp="1"/>
          </p:cNvSpPr>
          <p:nvPr>
            <p:ph sz="half" idx="2"/>
          </p:nvPr>
        </p:nvSpPr>
        <p:spPr/>
        <p:txBody>
          <a:bodyPr/>
          <a:lstStyle/>
          <a:p>
            <a:pPr marL="0" marR="103505" lvl="0" indent="0" algn="just">
              <a:lnSpc>
                <a:spcPct val="200000"/>
              </a:lnSpc>
              <a:spcAft>
                <a:spcPts val="25"/>
              </a:spcAft>
              <a:buNone/>
            </a:pPr>
            <a:r>
              <a:rPr lang="en-US" sz="1800" dirty="0">
                <a:solidFill>
                  <a:srgbClr val="000000"/>
                </a:solidFill>
                <a:effectLst/>
                <a:latin typeface="Times New Roman" panose="02020603050405020304" pitchFamily="18" charset="0"/>
                <a:ea typeface="Times New Roman" panose="02020603050405020304" pitchFamily="18" charset="0"/>
              </a:rPr>
              <a:t>5</a:t>
            </a:r>
            <a:r>
              <a:rPr lang="en-US" sz="1800" b="1" dirty="0">
                <a:solidFill>
                  <a:srgbClr val="000000"/>
                </a:solidFill>
                <a:effectLst/>
                <a:latin typeface="Times New Roman" panose="02020603050405020304" pitchFamily="18" charset="0"/>
                <a:ea typeface="Times New Roman" panose="02020603050405020304" pitchFamily="18" charset="0"/>
              </a:rPr>
              <a:t>. Health and Safety</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Duty of Care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Inspections and Risk Assessments-task Analysis</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Equipment Maintenance and Care</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Raising People's Awareness</a:t>
            </a:r>
            <a:endParaRPr lang="en-GH" sz="1800" dirty="0">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3761D4E2-9664-0CA6-D83D-1DCAA8AB2FE7}"/>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175531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B75DA2-5936-E674-0052-A758B8DF70F4}"/>
              </a:ext>
            </a:extLst>
          </p:cNvPr>
          <p:cNvSpPr>
            <a:spLocks noGrp="1"/>
          </p:cNvSpPr>
          <p:nvPr>
            <p:ph type="dt" sz="half" idx="10"/>
          </p:nvPr>
        </p:nvSpPr>
        <p:spPr/>
        <p:txBody>
          <a:bodyPr/>
          <a:lstStyle/>
          <a:p>
            <a:fld id="{0E77D75A-36B9-42AD-A4D0-C26921C24DEC}" type="datetime3">
              <a:rPr lang="en-US" smtClean="0"/>
              <a:pPr/>
              <a:t>1 November 2024</a:t>
            </a:fld>
            <a:endParaRPr lang="en-US" dirty="0"/>
          </a:p>
        </p:txBody>
      </p:sp>
      <p:sp>
        <p:nvSpPr>
          <p:cNvPr id="3" name="Footer Placeholder 2">
            <a:extLst>
              <a:ext uri="{FF2B5EF4-FFF2-40B4-BE49-F238E27FC236}">
                <a16:creationId xmlns:a16="http://schemas.microsoft.com/office/drawing/2014/main" id="{5DFDCB00-150A-3C9E-49DB-18524BA89071}"/>
              </a:ext>
            </a:extLst>
          </p:cNvPr>
          <p:cNvSpPr>
            <a:spLocks noGrp="1"/>
          </p:cNvSpPr>
          <p:nvPr>
            <p:ph type="ftr" sz="quarter" idx="11"/>
          </p:nvPr>
        </p:nvSpPr>
        <p:spPr/>
        <p:txBody>
          <a:bodyPr/>
          <a:lstStyle/>
          <a:p>
            <a:r>
              <a:rPr lang="en-US"/>
              <a:t>FACULTY OF BUSINESS</a:t>
            </a:r>
            <a:endParaRPr lang="en-US" dirty="0"/>
          </a:p>
        </p:txBody>
      </p:sp>
      <p:sp>
        <p:nvSpPr>
          <p:cNvPr id="4" name="Slide Number Placeholder 3">
            <a:extLst>
              <a:ext uri="{FF2B5EF4-FFF2-40B4-BE49-F238E27FC236}">
                <a16:creationId xmlns:a16="http://schemas.microsoft.com/office/drawing/2014/main" id="{F2821905-402D-FCDC-6FC2-D169340BF592}"/>
              </a:ext>
            </a:extLst>
          </p:cNvPr>
          <p:cNvSpPr>
            <a:spLocks noGrp="1"/>
          </p:cNvSpPr>
          <p:nvPr>
            <p:ph type="sldNum" sz="quarter" idx="12"/>
          </p:nvPr>
        </p:nvSpPr>
        <p:spPr/>
        <p:txBody>
          <a:bodyPr/>
          <a:lstStyle/>
          <a:p>
            <a:fld id="{8B43E2F0-9B08-4E77-9F57-CC600EB53901}" type="slidenum">
              <a:rPr lang="en-US" smtClean="0"/>
              <a:pPr/>
              <a:t>9</a:t>
            </a:fld>
            <a:endParaRPr lang="en-US" dirty="0"/>
          </a:p>
        </p:txBody>
      </p:sp>
      <p:sp>
        <p:nvSpPr>
          <p:cNvPr id="5" name="Content Placeholder 4">
            <a:extLst>
              <a:ext uri="{FF2B5EF4-FFF2-40B4-BE49-F238E27FC236}">
                <a16:creationId xmlns:a16="http://schemas.microsoft.com/office/drawing/2014/main" id="{9550F0B0-1FE2-2324-2D08-A2D1159AE39E}"/>
              </a:ext>
            </a:extLst>
          </p:cNvPr>
          <p:cNvSpPr>
            <a:spLocks noGrp="1"/>
          </p:cNvSpPr>
          <p:nvPr>
            <p:ph sz="half" idx="2"/>
          </p:nvPr>
        </p:nvSpPr>
        <p:spPr/>
        <p:txBody>
          <a:bodyPr>
            <a:normAutofit/>
          </a:bodyPr>
          <a:lstStyle/>
          <a:p>
            <a:pPr marL="0" marR="103505" lvl="0" indent="0" algn="just">
              <a:lnSpc>
                <a:spcPct val="200000"/>
              </a:lnSpc>
              <a:spcAft>
                <a:spcPts val="25"/>
              </a:spcAft>
              <a:buNone/>
            </a:pPr>
            <a:r>
              <a:rPr lang="en-US" sz="1800" b="1" dirty="0">
                <a:solidFill>
                  <a:srgbClr val="000000"/>
                </a:solidFill>
                <a:effectLst/>
                <a:latin typeface="Times New Roman" panose="02020603050405020304" pitchFamily="18" charset="0"/>
                <a:ea typeface="Times New Roman" panose="02020603050405020304" pitchFamily="18" charset="0"/>
              </a:rPr>
              <a:t>6. Security and Loss</a:t>
            </a:r>
            <a:endParaRPr lang="en-GH" sz="1800" b="1"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Minimizing Internal Theft</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Minimizing External Theft</a:t>
            </a:r>
            <a:endParaRPr lang="en-GH"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Preventative measures will be briefly discussed</a:t>
            </a:r>
            <a:endParaRPr lang="en-GH" sz="1800" dirty="0">
              <a:effectLst/>
              <a:latin typeface="Times New Roman" panose="02020603050405020304" pitchFamily="18" charset="0"/>
              <a:ea typeface="Times New Roman" panose="02020603050405020304" pitchFamily="18" charset="0"/>
            </a:endParaRPr>
          </a:p>
          <a:p>
            <a:pPr marL="342900" marR="103505" lvl="0" indent="-342900" algn="just">
              <a:lnSpc>
                <a:spcPct val="200000"/>
              </a:lnSpc>
              <a:spcAft>
                <a:spcPts val="0"/>
              </a:spcAft>
              <a:buFont typeface="+mj-lt"/>
              <a:buAutoNum type="arabicPeriod"/>
            </a:pPr>
            <a:endParaRPr lang="en-GB" sz="1800" dirty="0">
              <a:solidFill>
                <a:srgbClr val="000000"/>
              </a:solidFill>
              <a:effectLst/>
              <a:latin typeface="Times New Roman" panose="02020603050405020304" pitchFamily="18" charset="0"/>
              <a:ea typeface="Times New Roman" panose="02020603050405020304" pitchFamily="18" charset="0"/>
            </a:endParaRPr>
          </a:p>
          <a:p>
            <a:endParaRPr lang="en-GH" dirty="0"/>
          </a:p>
        </p:txBody>
      </p:sp>
      <p:sp>
        <p:nvSpPr>
          <p:cNvPr id="6" name="Title 5">
            <a:extLst>
              <a:ext uri="{FF2B5EF4-FFF2-40B4-BE49-F238E27FC236}">
                <a16:creationId xmlns:a16="http://schemas.microsoft.com/office/drawing/2014/main" id="{376B1B23-E8D4-D97B-B1C8-2044AAB126A6}"/>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Course Content</a:t>
            </a:r>
            <a:endParaRPr lang="en-GH" dirty="0"/>
          </a:p>
        </p:txBody>
      </p:sp>
    </p:spTree>
    <p:extLst>
      <p:ext uri="{BB962C8B-B14F-4D97-AF65-F5344CB8AC3E}">
        <p14:creationId xmlns:p14="http://schemas.microsoft.com/office/powerpoint/2010/main" val="2554157416"/>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B_DoPSCM [Repaired]" id="{91E04D28-1B1D-49D9-8400-3F77670A94B4}" vid="{65D5A0D9-1678-46CA-9A13-D72E85B241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 OF PSCM</Template>
  <TotalTime>88</TotalTime>
  <Words>685</Words>
  <Application>Microsoft Office PowerPoint</Application>
  <PresentationFormat>Widescreen</PresentationFormat>
  <Paragraphs>128</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Aharoni</vt:lpstr>
      <vt:lpstr>Aptos Display</vt:lpstr>
      <vt:lpstr>Aptos Narrow</vt:lpstr>
      <vt:lpstr>Arial</vt:lpstr>
      <vt:lpstr>Arial Black</vt:lpstr>
      <vt:lpstr>Arial Rounded MT Bold</vt:lpstr>
      <vt:lpstr>Calibri</vt:lpstr>
      <vt:lpstr>Calibri Light</vt:lpstr>
      <vt:lpstr>Symbol</vt:lpstr>
      <vt:lpstr>Times New Roman</vt:lpstr>
      <vt:lpstr>Office Theme</vt:lpstr>
      <vt:lpstr>WAREHOUSE MANAGEMENT(LTM 309)</vt:lpstr>
      <vt:lpstr>Course Description </vt:lpstr>
      <vt:lpstr>Course Objectives  </vt:lpstr>
      <vt:lpstr>Course Content </vt:lpstr>
      <vt:lpstr>Course Content</vt:lpstr>
      <vt:lpstr>Course Content</vt:lpstr>
      <vt:lpstr>Course Content</vt:lpstr>
      <vt:lpstr>Course Content</vt:lpstr>
      <vt:lpstr>Course Content</vt:lpstr>
      <vt:lpstr>Course Content</vt:lpstr>
      <vt:lpstr>Course Content</vt:lpstr>
      <vt:lpstr>Course Content</vt:lpstr>
      <vt:lpstr>Mode of Delivery  </vt:lpstr>
      <vt:lpstr>Recommended Reading List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dc:title>
  <dc:creator>hp</dc:creator>
  <cp:lastModifiedBy>akosuajenny95@gmail.com</cp:lastModifiedBy>
  <cp:revision>6</cp:revision>
  <dcterms:created xsi:type="dcterms:W3CDTF">2024-10-16T13:20:24Z</dcterms:created>
  <dcterms:modified xsi:type="dcterms:W3CDTF">2024-11-01T11:55:06Z</dcterms:modified>
</cp:coreProperties>
</file>